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42" r:id="rId2"/>
    <p:sldId id="347" r:id="rId3"/>
    <p:sldId id="353" r:id="rId4"/>
    <p:sldId id="300" r:id="rId5"/>
    <p:sldId id="344" r:id="rId6"/>
    <p:sldId id="302" r:id="rId7"/>
    <p:sldId id="303" r:id="rId8"/>
    <p:sldId id="304" r:id="rId9"/>
    <p:sldId id="330" r:id="rId10"/>
    <p:sldId id="329" r:id="rId11"/>
    <p:sldId id="331" r:id="rId12"/>
    <p:sldId id="333" r:id="rId13"/>
    <p:sldId id="339" r:id="rId14"/>
    <p:sldId id="335" r:id="rId15"/>
    <p:sldId id="306" r:id="rId16"/>
    <p:sldId id="346" r:id="rId17"/>
    <p:sldId id="336" r:id="rId18"/>
    <p:sldId id="316" r:id="rId19"/>
    <p:sldId id="332" r:id="rId20"/>
    <p:sldId id="345" r:id="rId21"/>
    <p:sldId id="348" r:id="rId22"/>
    <p:sldId id="349" r:id="rId23"/>
    <p:sldId id="350" r:id="rId24"/>
    <p:sldId id="351" r:id="rId25"/>
    <p:sldId id="354" r:id="rId26"/>
    <p:sldId id="355" r:id="rId27"/>
    <p:sldId id="356" r:id="rId28"/>
    <p:sldId id="357" r:id="rId29"/>
    <p:sldId id="352" r:id="rId30"/>
    <p:sldId id="319" r:id="rId31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440s" initials="T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  <a:srgbClr val="FFCCCC"/>
    <a:srgbClr val="FFCEBB"/>
    <a:srgbClr val="FFCCFF"/>
    <a:srgbClr val="FFFFFF"/>
    <a:srgbClr val="663300"/>
    <a:srgbClr val="00FFFF"/>
    <a:srgbClr val="FF66FF"/>
    <a:srgbClr val="FF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hyperlink" Target="03%20FINAL%20P2%20Borang%20TRGS%20-%20P2%20(Laporan%20Akhir)%201-2018%20v2.doc" TargetMode="External"/><Relationship Id="rId7" Type="http://schemas.openxmlformats.org/officeDocument/2006/relationships/hyperlink" Target="08%20Borang%20K2%20(Laporan%20Perbelanjaan%20Kewangan).xls" TargetMode="External"/><Relationship Id="rId2" Type="http://schemas.openxmlformats.org/officeDocument/2006/relationships/hyperlink" Target="02%20FINAL%20PI%20Borang%20TRGS%20-%20P1%20(Progress%20Report)%201-2018%20V2.doc" TargetMode="External"/><Relationship Id="rId1" Type="http://schemas.openxmlformats.org/officeDocument/2006/relationships/hyperlink" Target="01%20Borang%20TRGS-A%20(Borang%20Permohonan)%201-2018%2002052018.doc" TargetMode="External"/><Relationship Id="rId6" Type="http://schemas.openxmlformats.org/officeDocument/2006/relationships/hyperlink" Target="07%20AGREEMENT-TRGS%20V1.wbk" TargetMode="External"/><Relationship Id="rId5" Type="http://schemas.openxmlformats.org/officeDocument/2006/relationships/hyperlink" Target="06%20SURAT%20PERINGATAN%20PENYELIDIKAN%20TRGS.docx" TargetMode="External"/><Relationship Id="rId4" Type="http://schemas.openxmlformats.org/officeDocument/2006/relationships/hyperlink" Target="05%20TRGS-E%20(Borang%20Penilaian).doc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72D01-D14F-4E81-903C-289C3EE91642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436B8CD-90D2-4605-B7FA-12A0227568FA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n-GB" sz="3600" b="1" dirty="0">
              <a:solidFill>
                <a:schemeClr val="tx1"/>
              </a:solidFill>
            </a:rPr>
            <a:t>MATLAMAT BENGKEL</a:t>
          </a:r>
          <a:endParaRPr lang="en-US" sz="3600" dirty="0">
            <a:solidFill>
              <a:schemeClr val="tx1"/>
            </a:solidFill>
          </a:endParaRPr>
        </a:p>
      </dgm:t>
    </dgm:pt>
    <dgm:pt modelId="{6593630D-796E-4474-891A-3B3E58677258}" type="parTrans" cxnId="{C1E8C9F5-AECD-4130-8A3E-FE340BA098B5}">
      <dgm:prSet/>
      <dgm:spPr/>
      <dgm:t>
        <a:bodyPr/>
        <a:lstStyle/>
        <a:p>
          <a:pPr algn="ctr"/>
          <a:endParaRPr lang="en-US"/>
        </a:p>
      </dgm:t>
    </dgm:pt>
    <dgm:pt modelId="{94967949-2CF1-47F0-9468-FA60E0D95D8E}" type="sibTrans" cxnId="{C1E8C9F5-AECD-4130-8A3E-FE340BA098B5}">
      <dgm:prSet/>
      <dgm:spPr/>
      <dgm:t>
        <a:bodyPr/>
        <a:lstStyle/>
        <a:p>
          <a:pPr algn="ctr"/>
          <a:endParaRPr lang="en-US"/>
        </a:p>
      </dgm:t>
    </dgm:pt>
    <dgm:pt modelId="{58BF2DC6-9507-44FA-8451-7D045F3091C7}" type="pres">
      <dgm:prSet presAssocID="{E8F72D01-D14F-4E81-903C-289C3EE916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F40CA2-C01C-467B-9D31-C63B6C6656C5}" type="pres">
      <dgm:prSet presAssocID="{B436B8CD-90D2-4605-B7FA-12A0227568F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FF0D0A-BC34-4CF4-BB4A-4D50A6BCC150}" type="presOf" srcId="{E8F72D01-D14F-4E81-903C-289C3EE91642}" destId="{58BF2DC6-9507-44FA-8451-7D045F3091C7}" srcOrd="0" destOrd="0" presId="urn:microsoft.com/office/officeart/2005/8/layout/vList2"/>
    <dgm:cxn modelId="{C1E8C9F5-AECD-4130-8A3E-FE340BA098B5}" srcId="{E8F72D01-D14F-4E81-903C-289C3EE91642}" destId="{B436B8CD-90D2-4605-B7FA-12A0227568FA}" srcOrd="0" destOrd="0" parTransId="{6593630D-796E-4474-891A-3B3E58677258}" sibTransId="{94967949-2CF1-47F0-9468-FA60E0D95D8E}"/>
    <dgm:cxn modelId="{731014F8-9180-43D7-A8D3-6739ECAC3EB7}" type="presOf" srcId="{B436B8CD-90D2-4605-B7FA-12A0227568FA}" destId="{3FF40CA2-C01C-467B-9D31-C63B6C6656C5}" srcOrd="0" destOrd="0" presId="urn:microsoft.com/office/officeart/2005/8/layout/vList2"/>
    <dgm:cxn modelId="{117B5206-AC35-4D66-A923-2AA90A2E517C}" type="presParOf" srcId="{58BF2DC6-9507-44FA-8451-7D045F3091C7}" destId="{3FF40CA2-C01C-467B-9D31-C63B6C6656C5}" srcOrd="0" destOrd="0" presId="urn:microsoft.com/office/officeart/2005/8/layout/vList2"/>
  </dgm:cxnLst>
  <dgm:bg>
    <a:solidFill>
      <a:schemeClr val="accent6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D45909D-C670-4FC7-BBBE-D72293B759DB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MY"/>
        </a:p>
      </dgm:t>
    </dgm:pt>
    <dgm:pt modelId="{68D5879F-13EB-429C-9D4B-A8D1F214681C}">
      <dgm:prSet phldrT="[Text]" custT="1"/>
      <dgm:spPr/>
      <dgm:t>
        <a:bodyPr/>
        <a:lstStyle/>
        <a:p>
          <a:r>
            <a:rPr lang="en-US" sz="2200" dirty="0" err="1"/>
            <a:t>Timbalan</a:t>
          </a:r>
          <a:r>
            <a:rPr lang="en-US" sz="2200" dirty="0"/>
            <a:t> </a:t>
          </a:r>
          <a:r>
            <a:rPr lang="en-US" sz="2200" dirty="0" err="1"/>
            <a:t>Ketua</a:t>
          </a:r>
          <a:r>
            <a:rPr lang="en-US" sz="2200" dirty="0"/>
            <a:t> </a:t>
          </a:r>
          <a:r>
            <a:rPr lang="en-US" sz="2200" dirty="0" err="1"/>
            <a:t>Pengarah</a:t>
          </a:r>
          <a:r>
            <a:rPr lang="en-US" sz="2200" dirty="0"/>
            <a:t> </a:t>
          </a:r>
          <a:r>
            <a:rPr lang="en-US" sz="2200" dirty="0" err="1"/>
            <a:t>Perancangan</a:t>
          </a:r>
          <a:r>
            <a:rPr lang="en-US" sz="2200" dirty="0"/>
            <a:t> </a:t>
          </a:r>
        </a:p>
        <a:p>
          <a:r>
            <a:rPr lang="en-US" sz="2200" dirty="0"/>
            <a:t>(JPPKK)</a:t>
          </a:r>
          <a:endParaRPr lang="en-MY" sz="2200" dirty="0"/>
        </a:p>
      </dgm:t>
    </dgm:pt>
    <dgm:pt modelId="{3DE1A58D-C322-4F82-97C0-F3DD1215231A}" type="parTrans" cxnId="{1D60D7F7-B8D1-4A34-BC27-1C6EAF3EA03F}">
      <dgm:prSet/>
      <dgm:spPr/>
      <dgm:t>
        <a:bodyPr/>
        <a:lstStyle/>
        <a:p>
          <a:endParaRPr lang="en-MY"/>
        </a:p>
      </dgm:t>
    </dgm:pt>
    <dgm:pt modelId="{52760A1B-1B41-40B5-8786-4C79FE81FFE7}" type="sibTrans" cxnId="{1D60D7F7-B8D1-4A34-BC27-1C6EAF3EA03F}">
      <dgm:prSet/>
      <dgm:spPr/>
      <dgm:t>
        <a:bodyPr/>
        <a:lstStyle/>
        <a:p>
          <a:endParaRPr lang="en-MY"/>
        </a:p>
      </dgm:t>
    </dgm:pt>
    <dgm:pt modelId="{1ABD6B53-F0D3-4027-A0D0-A41F8AD01389}" type="asst">
      <dgm:prSet phldrT="[Text]" custT="1"/>
      <dgm:spPr/>
      <dgm:t>
        <a:bodyPr/>
        <a:lstStyle/>
        <a:p>
          <a:r>
            <a:rPr lang="en-US" sz="2200" dirty="0" err="1"/>
            <a:t>Setiausaha</a:t>
          </a:r>
          <a:r>
            <a:rPr lang="en-US" sz="2200" dirty="0"/>
            <a:t> </a:t>
          </a:r>
          <a:r>
            <a:rPr lang="en-US" sz="2200" dirty="0" err="1"/>
            <a:t>Kerja</a:t>
          </a:r>
          <a:r>
            <a:rPr lang="en-US" sz="2200" dirty="0"/>
            <a:t> JK </a:t>
          </a:r>
          <a:r>
            <a:rPr lang="en-US" sz="2200" dirty="0" err="1"/>
            <a:t>Induk</a:t>
          </a:r>
          <a:r>
            <a:rPr lang="en-US" sz="2200" dirty="0"/>
            <a:t> (PPI)</a:t>
          </a:r>
          <a:endParaRPr lang="en-MY" sz="2200" dirty="0"/>
        </a:p>
      </dgm:t>
    </dgm:pt>
    <dgm:pt modelId="{47D40475-F491-4F7B-8F12-D1FB6AA731BE}" type="parTrans" cxnId="{FEA2DE0C-67BC-4502-9622-7211143ABE37}">
      <dgm:prSet/>
      <dgm:spPr/>
      <dgm:t>
        <a:bodyPr/>
        <a:lstStyle/>
        <a:p>
          <a:endParaRPr lang="en-MY"/>
        </a:p>
      </dgm:t>
    </dgm:pt>
    <dgm:pt modelId="{FA84D021-73C5-457E-97A1-A8F81437AC70}" type="sibTrans" cxnId="{FEA2DE0C-67BC-4502-9622-7211143ABE37}">
      <dgm:prSet/>
      <dgm:spPr/>
      <dgm:t>
        <a:bodyPr/>
        <a:lstStyle/>
        <a:p>
          <a:endParaRPr lang="en-MY"/>
        </a:p>
      </dgm:t>
    </dgm:pt>
    <dgm:pt modelId="{4F3A22BE-FAFD-4E0A-84EA-5A662C7B9C22}">
      <dgm:prSet phldrT="[Text]" custT="1"/>
      <dgm:spPr/>
      <dgm:t>
        <a:bodyPr/>
        <a:lstStyle/>
        <a:p>
          <a:r>
            <a:rPr lang="en-US" sz="2200" dirty="0" err="1"/>
            <a:t>Wakil</a:t>
          </a:r>
          <a:r>
            <a:rPr lang="en-US" sz="2200" dirty="0"/>
            <a:t> </a:t>
          </a:r>
          <a:r>
            <a:rPr lang="en-US" sz="2200" dirty="0" err="1"/>
            <a:t>Universiti</a:t>
          </a:r>
          <a:endParaRPr lang="en-US" sz="2200" dirty="0"/>
        </a:p>
      </dgm:t>
    </dgm:pt>
    <dgm:pt modelId="{E7732AE4-B9E9-4949-BF34-7D2D8C70B81E}" type="parTrans" cxnId="{0014AB64-8B99-40CF-AABF-8F60732694EA}">
      <dgm:prSet/>
      <dgm:spPr/>
      <dgm:t>
        <a:bodyPr/>
        <a:lstStyle/>
        <a:p>
          <a:endParaRPr lang="en-MY"/>
        </a:p>
      </dgm:t>
    </dgm:pt>
    <dgm:pt modelId="{DC4D6BD2-E3EA-4726-9271-0791D97C295C}" type="sibTrans" cxnId="{0014AB64-8B99-40CF-AABF-8F60732694EA}">
      <dgm:prSet/>
      <dgm:spPr/>
      <dgm:t>
        <a:bodyPr/>
        <a:lstStyle/>
        <a:p>
          <a:endParaRPr lang="en-MY"/>
        </a:p>
      </dgm:t>
    </dgm:pt>
    <dgm:pt modelId="{0E14F9EA-02C9-4E9C-8FAC-7C54CBF71D3B}">
      <dgm:prSet phldrT="[Text]" custT="1"/>
      <dgm:spPr/>
      <dgm:t>
        <a:bodyPr/>
        <a:lstStyle/>
        <a:p>
          <a:r>
            <a:rPr lang="en-US" sz="2200" dirty="0" err="1"/>
            <a:t>Wakil</a:t>
          </a:r>
          <a:r>
            <a:rPr lang="en-US" sz="2200" dirty="0"/>
            <a:t> </a:t>
          </a:r>
          <a:r>
            <a:rPr lang="en-US" sz="2200" dirty="0" err="1"/>
            <a:t>Industri</a:t>
          </a:r>
          <a:r>
            <a:rPr lang="en-US" sz="2200" dirty="0"/>
            <a:t>/</a:t>
          </a:r>
          <a:r>
            <a:rPr lang="en-US" sz="2200" dirty="0" err="1"/>
            <a:t>Agensi</a:t>
          </a:r>
          <a:endParaRPr lang="en-US" sz="2200" dirty="0"/>
        </a:p>
      </dgm:t>
    </dgm:pt>
    <dgm:pt modelId="{D9E41FB3-F84E-4D90-82CB-5031F57E63AF}" type="parTrans" cxnId="{349841A7-01E7-4A14-88C0-441D9D3DF9CE}">
      <dgm:prSet/>
      <dgm:spPr/>
      <dgm:t>
        <a:bodyPr/>
        <a:lstStyle/>
        <a:p>
          <a:endParaRPr lang="en-MY"/>
        </a:p>
      </dgm:t>
    </dgm:pt>
    <dgm:pt modelId="{5A6A4570-0A30-459C-95C6-88B9454D2DA5}" type="sibTrans" cxnId="{349841A7-01E7-4A14-88C0-441D9D3DF9CE}">
      <dgm:prSet/>
      <dgm:spPr/>
      <dgm:t>
        <a:bodyPr/>
        <a:lstStyle/>
        <a:p>
          <a:endParaRPr lang="en-MY"/>
        </a:p>
      </dgm:t>
    </dgm:pt>
    <dgm:pt modelId="{C8320A51-75A1-4E50-99A9-64448586700A}">
      <dgm:prSet phldrT="[Text]" custT="1"/>
      <dgm:spPr/>
      <dgm:t>
        <a:bodyPr/>
        <a:lstStyle/>
        <a:p>
          <a:r>
            <a:rPr lang="en-US" sz="2200" dirty="0"/>
            <a:t>Wakil </a:t>
          </a:r>
          <a:r>
            <a:rPr lang="en-US" sz="2200" dirty="0" err="1"/>
            <a:t>Politeknik</a:t>
          </a:r>
          <a:r>
            <a:rPr lang="en-US" sz="2200" dirty="0"/>
            <a:t>/ </a:t>
          </a:r>
          <a:r>
            <a:rPr lang="en-US" sz="2200" dirty="0" err="1"/>
            <a:t>Kolej</a:t>
          </a:r>
          <a:r>
            <a:rPr lang="en-US" sz="2200" dirty="0"/>
            <a:t> </a:t>
          </a:r>
          <a:r>
            <a:rPr lang="en-US" sz="2200" dirty="0" err="1"/>
            <a:t>Komuniti</a:t>
          </a:r>
          <a:r>
            <a:rPr lang="en-US" sz="2200" dirty="0"/>
            <a:t>      </a:t>
          </a:r>
        </a:p>
      </dgm:t>
    </dgm:pt>
    <dgm:pt modelId="{7319EEF1-EC43-4F15-88F1-BAB02CEE4DE9}" type="parTrans" cxnId="{A0DE476A-CB55-4BB3-8927-C7329E89A05C}">
      <dgm:prSet/>
      <dgm:spPr/>
      <dgm:t>
        <a:bodyPr/>
        <a:lstStyle/>
        <a:p>
          <a:endParaRPr lang="en-MY"/>
        </a:p>
      </dgm:t>
    </dgm:pt>
    <dgm:pt modelId="{4D399FE3-CD0F-4939-9687-75B755E8FB8B}" type="sibTrans" cxnId="{A0DE476A-CB55-4BB3-8927-C7329E89A05C}">
      <dgm:prSet/>
      <dgm:spPr/>
      <dgm:t>
        <a:bodyPr/>
        <a:lstStyle/>
        <a:p>
          <a:endParaRPr lang="en-MY"/>
        </a:p>
      </dgm:t>
    </dgm:pt>
    <dgm:pt modelId="{7E7297F7-417F-4D73-B283-992A0C22037C}" type="pres">
      <dgm:prSet presAssocID="{1D45909D-C670-4FC7-BBBE-D72293B759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5CB1517-C790-4C64-8906-C44EB32C2F08}" type="pres">
      <dgm:prSet presAssocID="{68D5879F-13EB-429C-9D4B-A8D1F214681C}" presName="hierRoot1" presStyleCnt="0">
        <dgm:presLayoutVars>
          <dgm:hierBranch val="init"/>
        </dgm:presLayoutVars>
      </dgm:prSet>
      <dgm:spPr/>
    </dgm:pt>
    <dgm:pt modelId="{D2BEDC19-D31A-4EB7-8691-F7ED20F7FBF0}" type="pres">
      <dgm:prSet presAssocID="{68D5879F-13EB-429C-9D4B-A8D1F214681C}" presName="rootComposite1" presStyleCnt="0"/>
      <dgm:spPr/>
    </dgm:pt>
    <dgm:pt modelId="{53EFC9FE-3C22-429E-89BA-2127D8C4CE67}" type="pres">
      <dgm:prSet presAssocID="{68D5879F-13EB-429C-9D4B-A8D1F214681C}" presName="rootText1" presStyleLbl="node0" presStyleIdx="0" presStyleCnt="1" custScaleX="1289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6BFEAB-50A1-402B-B1C1-EF8683CD92F6}" type="pres">
      <dgm:prSet presAssocID="{68D5879F-13EB-429C-9D4B-A8D1F214681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DAEEC2F-53AC-4F1F-AC07-17124DC6B914}" type="pres">
      <dgm:prSet presAssocID="{68D5879F-13EB-429C-9D4B-A8D1F214681C}" presName="hierChild2" presStyleCnt="0"/>
      <dgm:spPr/>
    </dgm:pt>
    <dgm:pt modelId="{FE5A6BEE-9E7A-4EBC-8A24-46E99B9740DF}" type="pres">
      <dgm:prSet presAssocID="{E7732AE4-B9E9-4949-BF34-7D2D8C70B81E}" presName="Name37" presStyleLbl="parChTrans1D2" presStyleIdx="0" presStyleCnt="4"/>
      <dgm:spPr/>
      <dgm:t>
        <a:bodyPr/>
        <a:lstStyle/>
        <a:p>
          <a:endParaRPr lang="en-US"/>
        </a:p>
      </dgm:t>
    </dgm:pt>
    <dgm:pt modelId="{7605F2FB-D3F2-40F6-B56D-03679B7BC1F0}" type="pres">
      <dgm:prSet presAssocID="{4F3A22BE-FAFD-4E0A-84EA-5A662C7B9C22}" presName="hierRoot2" presStyleCnt="0">
        <dgm:presLayoutVars>
          <dgm:hierBranch val="init"/>
        </dgm:presLayoutVars>
      </dgm:prSet>
      <dgm:spPr/>
    </dgm:pt>
    <dgm:pt modelId="{F794BD21-3876-419C-8AAA-1ACB5ED9D33C}" type="pres">
      <dgm:prSet presAssocID="{4F3A22BE-FAFD-4E0A-84EA-5A662C7B9C22}" presName="rootComposite" presStyleCnt="0"/>
      <dgm:spPr/>
    </dgm:pt>
    <dgm:pt modelId="{C7AF84AB-F43F-404F-BEB1-615433AEC042}" type="pres">
      <dgm:prSet presAssocID="{4F3A22BE-FAFD-4E0A-84EA-5A662C7B9C22}" presName="rootText" presStyleLbl="node2" presStyleIdx="0" presStyleCnt="3" custLinFactX="23863" custLinFactNeighborX="100000" custLinFactNeighborY="-5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077A96-AAD1-43EF-8F23-53E331C30B8C}" type="pres">
      <dgm:prSet presAssocID="{4F3A22BE-FAFD-4E0A-84EA-5A662C7B9C22}" presName="rootConnector" presStyleLbl="node2" presStyleIdx="0" presStyleCnt="3"/>
      <dgm:spPr/>
      <dgm:t>
        <a:bodyPr/>
        <a:lstStyle/>
        <a:p>
          <a:endParaRPr lang="en-US"/>
        </a:p>
      </dgm:t>
    </dgm:pt>
    <dgm:pt modelId="{C03B7990-A969-411F-BD51-28854DC84B8E}" type="pres">
      <dgm:prSet presAssocID="{4F3A22BE-FAFD-4E0A-84EA-5A662C7B9C22}" presName="hierChild4" presStyleCnt="0"/>
      <dgm:spPr/>
    </dgm:pt>
    <dgm:pt modelId="{7E44AC3A-5BC9-42EF-A351-74BE585080E3}" type="pres">
      <dgm:prSet presAssocID="{4F3A22BE-FAFD-4E0A-84EA-5A662C7B9C22}" presName="hierChild5" presStyleCnt="0"/>
      <dgm:spPr/>
    </dgm:pt>
    <dgm:pt modelId="{29B8A9FD-4D7B-4C1D-B323-8A8926CDF92E}" type="pres">
      <dgm:prSet presAssocID="{D9E41FB3-F84E-4D90-82CB-5031F57E63AF}" presName="Name37" presStyleLbl="parChTrans1D2" presStyleIdx="1" presStyleCnt="4"/>
      <dgm:spPr/>
      <dgm:t>
        <a:bodyPr/>
        <a:lstStyle/>
        <a:p>
          <a:endParaRPr lang="en-US"/>
        </a:p>
      </dgm:t>
    </dgm:pt>
    <dgm:pt modelId="{881A17EF-F475-4B68-A56E-1822C19FFAD7}" type="pres">
      <dgm:prSet presAssocID="{0E14F9EA-02C9-4E9C-8FAC-7C54CBF71D3B}" presName="hierRoot2" presStyleCnt="0">
        <dgm:presLayoutVars>
          <dgm:hierBranch val="init"/>
        </dgm:presLayoutVars>
      </dgm:prSet>
      <dgm:spPr/>
    </dgm:pt>
    <dgm:pt modelId="{B77BD17F-03AD-4825-A142-384058DE8525}" type="pres">
      <dgm:prSet presAssocID="{0E14F9EA-02C9-4E9C-8FAC-7C54CBF71D3B}" presName="rootComposite" presStyleCnt="0"/>
      <dgm:spPr/>
    </dgm:pt>
    <dgm:pt modelId="{5169389E-F4AC-4A98-8F63-48553FBC753A}" type="pres">
      <dgm:prSet presAssocID="{0E14F9EA-02C9-4E9C-8FAC-7C54CBF71D3B}" presName="rootText" presStyleLbl="node2" presStyleIdx="1" presStyleCnt="3" custLinFactX="-21709" custLinFactNeighborX="-100000" custLinFactNeighborY="-5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2C211E-EF13-4BF9-B0FD-F995FE7E33CC}" type="pres">
      <dgm:prSet presAssocID="{0E14F9EA-02C9-4E9C-8FAC-7C54CBF71D3B}" presName="rootConnector" presStyleLbl="node2" presStyleIdx="1" presStyleCnt="3"/>
      <dgm:spPr/>
      <dgm:t>
        <a:bodyPr/>
        <a:lstStyle/>
        <a:p>
          <a:endParaRPr lang="en-US"/>
        </a:p>
      </dgm:t>
    </dgm:pt>
    <dgm:pt modelId="{92AB24E1-185A-4F9B-BD76-6F2DD4881299}" type="pres">
      <dgm:prSet presAssocID="{0E14F9EA-02C9-4E9C-8FAC-7C54CBF71D3B}" presName="hierChild4" presStyleCnt="0"/>
      <dgm:spPr/>
    </dgm:pt>
    <dgm:pt modelId="{38C42239-A8B3-42EB-B8EF-5E4006D9BF53}" type="pres">
      <dgm:prSet presAssocID="{0E14F9EA-02C9-4E9C-8FAC-7C54CBF71D3B}" presName="hierChild5" presStyleCnt="0"/>
      <dgm:spPr/>
    </dgm:pt>
    <dgm:pt modelId="{AB461436-D7D7-42AB-A6DA-2994528EC1A0}" type="pres">
      <dgm:prSet presAssocID="{7319EEF1-EC43-4F15-88F1-BAB02CEE4DE9}" presName="Name37" presStyleLbl="parChTrans1D2" presStyleIdx="2" presStyleCnt="4"/>
      <dgm:spPr/>
      <dgm:t>
        <a:bodyPr/>
        <a:lstStyle/>
        <a:p>
          <a:endParaRPr lang="en-US"/>
        </a:p>
      </dgm:t>
    </dgm:pt>
    <dgm:pt modelId="{773494C3-4E8A-4033-B341-23807E8E56D3}" type="pres">
      <dgm:prSet presAssocID="{C8320A51-75A1-4E50-99A9-64448586700A}" presName="hierRoot2" presStyleCnt="0">
        <dgm:presLayoutVars>
          <dgm:hierBranch val="init"/>
        </dgm:presLayoutVars>
      </dgm:prSet>
      <dgm:spPr/>
    </dgm:pt>
    <dgm:pt modelId="{49E25196-E2EA-45CC-A8A8-382ABB4717CE}" type="pres">
      <dgm:prSet presAssocID="{C8320A51-75A1-4E50-99A9-64448586700A}" presName="rootComposite" presStyleCnt="0"/>
      <dgm:spPr/>
    </dgm:pt>
    <dgm:pt modelId="{12BDE4FB-7D5E-4665-800B-D5B5D8398E89}" type="pres">
      <dgm:prSet presAssocID="{C8320A51-75A1-4E50-99A9-64448586700A}" presName="rootText" presStyleLbl="node2" presStyleIdx="2" presStyleCnt="3" custScaleX="119214" custLinFactNeighborX="-20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665F88-BF9F-4F8A-8289-B7D6094FCB26}" type="pres">
      <dgm:prSet presAssocID="{C8320A51-75A1-4E50-99A9-64448586700A}" presName="rootConnector" presStyleLbl="node2" presStyleIdx="2" presStyleCnt="3"/>
      <dgm:spPr/>
      <dgm:t>
        <a:bodyPr/>
        <a:lstStyle/>
        <a:p>
          <a:endParaRPr lang="en-US"/>
        </a:p>
      </dgm:t>
    </dgm:pt>
    <dgm:pt modelId="{704BEA1E-1698-4052-8594-F02449104C48}" type="pres">
      <dgm:prSet presAssocID="{C8320A51-75A1-4E50-99A9-64448586700A}" presName="hierChild4" presStyleCnt="0"/>
      <dgm:spPr/>
    </dgm:pt>
    <dgm:pt modelId="{ADEC3705-C0EA-45BE-A795-C50011594FE0}" type="pres">
      <dgm:prSet presAssocID="{C8320A51-75A1-4E50-99A9-64448586700A}" presName="hierChild5" presStyleCnt="0"/>
      <dgm:spPr/>
    </dgm:pt>
    <dgm:pt modelId="{56A2A279-FFBF-4DEC-B6E9-0ECF7AE512F9}" type="pres">
      <dgm:prSet presAssocID="{68D5879F-13EB-429C-9D4B-A8D1F214681C}" presName="hierChild3" presStyleCnt="0"/>
      <dgm:spPr/>
    </dgm:pt>
    <dgm:pt modelId="{6E8255C5-6E7C-4C8A-AC35-72ADB6386C1D}" type="pres">
      <dgm:prSet presAssocID="{47D40475-F491-4F7B-8F12-D1FB6AA731BE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B8DD49D9-5CD1-49F4-8C2E-6E2446EE97B6}" type="pres">
      <dgm:prSet presAssocID="{1ABD6B53-F0D3-4027-A0D0-A41F8AD01389}" presName="hierRoot3" presStyleCnt="0">
        <dgm:presLayoutVars>
          <dgm:hierBranch val="init"/>
        </dgm:presLayoutVars>
      </dgm:prSet>
      <dgm:spPr/>
    </dgm:pt>
    <dgm:pt modelId="{1072105E-6AA9-4360-8336-9DE1E6F0469D}" type="pres">
      <dgm:prSet presAssocID="{1ABD6B53-F0D3-4027-A0D0-A41F8AD01389}" presName="rootComposite3" presStyleCnt="0"/>
      <dgm:spPr/>
    </dgm:pt>
    <dgm:pt modelId="{6AFB022B-6C13-4791-99DC-560467DC7F1E}" type="pres">
      <dgm:prSet presAssocID="{1ABD6B53-F0D3-4027-A0D0-A41F8AD01389}" presName="rootText3" presStyleLbl="asst1" presStyleIdx="0" presStyleCnt="1" custLinFactNeighborX="-21391" custLinFactNeighborY="-122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A8BA1E-A743-42C0-8669-2583F48EA98E}" type="pres">
      <dgm:prSet presAssocID="{1ABD6B53-F0D3-4027-A0D0-A41F8AD01389}" presName="rootConnector3" presStyleLbl="asst1" presStyleIdx="0" presStyleCnt="1"/>
      <dgm:spPr/>
      <dgm:t>
        <a:bodyPr/>
        <a:lstStyle/>
        <a:p>
          <a:endParaRPr lang="en-US"/>
        </a:p>
      </dgm:t>
    </dgm:pt>
    <dgm:pt modelId="{B0672B6C-AF76-432E-B43B-D38555DF9A67}" type="pres">
      <dgm:prSet presAssocID="{1ABD6B53-F0D3-4027-A0D0-A41F8AD01389}" presName="hierChild6" presStyleCnt="0"/>
      <dgm:spPr/>
    </dgm:pt>
    <dgm:pt modelId="{DF26D7E3-ADB9-4BA0-8716-9111AEBC35AD}" type="pres">
      <dgm:prSet presAssocID="{1ABD6B53-F0D3-4027-A0D0-A41F8AD01389}" presName="hierChild7" presStyleCnt="0"/>
      <dgm:spPr/>
    </dgm:pt>
  </dgm:ptLst>
  <dgm:cxnLst>
    <dgm:cxn modelId="{EC0A15F0-D6B5-4EDD-91C6-D9B5334624E8}" type="presOf" srcId="{0E14F9EA-02C9-4E9C-8FAC-7C54CBF71D3B}" destId="{5169389E-F4AC-4A98-8F63-48553FBC753A}" srcOrd="0" destOrd="0" presId="urn:microsoft.com/office/officeart/2005/8/layout/orgChart1"/>
    <dgm:cxn modelId="{79B6DB0B-3D9D-44A6-B74E-45A0582D8A33}" type="presOf" srcId="{D9E41FB3-F84E-4D90-82CB-5031F57E63AF}" destId="{29B8A9FD-4D7B-4C1D-B323-8A8926CDF92E}" srcOrd="0" destOrd="0" presId="urn:microsoft.com/office/officeart/2005/8/layout/orgChart1"/>
    <dgm:cxn modelId="{1C4A891F-99A6-4E7E-8E17-1477DD887D90}" type="presOf" srcId="{68D5879F-13EB-429C-9D4B-A8D1F214681C}" destId="{53EFC9FE-3C22-429E-89BA-2127D8C4CE67}" srcOrd="0" destOrd="0" presId="urn:microsoft.com/office/officeart/2005/8/layout/orgChart1"/>
    <dgm:cxn modelId="{1D60D7F7-B8D1-4A34-BC27-1C6EAF3EA03F}" srcId="{1D45909D-C670-4FC7-BBBE-D72293B759DB}" destId="{68D5879F-13EB-429C-9D4B-A8D1F214681C}" srcOrd="0" destOrd="0" parTransId="{3DE1A58D-C322-4F82-97C0-F3DD1215231A}" sibTransId="{52760A1B-1B41-40B5-8786-4C79FE81FFE7}"/>
    <dgm:cxn modelId="{11411DA1-08E9-42B8-82A1-6D532C494DD2}" type="presOf" srcId="{C8320A51-75A1-4E50-99A9-64448586700A}" destId="{9F665F88-BF9F-4F8A-8289-B7D6094FCB26}" srcOrd="1" destOrd="0" presId="urn:microsoft.com/office/officeart/2005/8/layout/orgChart1"/>
    <dgm:cxn modelId="{A0DE476A-CB55-4BB3-8927-C7329E89A05C}" srcId="{68D5879F-13EB-429C-9D4B-A8D1F214681C}" destId="{C8320A51-75A1-4E50-99A9-64448586700A}" srcOrd="3" destOrd="0" parTransId="{7319EEF1-EC43-4F15-88F1-BAB02CEE4DE9}" sibTransId="{4D399FE3-CD0F-4939-9687-75B755E8FB8B}"/>
    <dgm:cxn modelId="{9B100AA0-63EA-4EB9-BCD7-2980D1010FAE}" type="presOf" srcId="{1ABD6B53-F0D3-4027-A0D0-A41F8AD01389}" destId="{4CA8BA1E-A743-42C0-8669-2583F48EA98E}" srcOrd="1" destOrd="0" presId="urn:microsoft.com/office/officeart/2005/8/layout/orgChart1"/>
    <dgm:cxn modelId="{349841A7-01E7-4A14-88C0-441D9D3DF9CE}" srcId="{68D5879F-13EB-429C-9D4B-A8D1F214681C}" destId="{0E14F9EA-02C9-4E9C-8FAC-7C54CBF71D3B}" srcOrd="2" destOrd="0" parTransId="{D9E41FB3-F84E-4D90-82CB-5031F57E63AF}" sibTransId="{5A6A4570-0A30-459C-95C6-88B9454D2DA5}"/>
    <dgm:cxn modelId="{EF0E7EFD-C650-4CF0-A0D4-2D14094E0F2B}" type="presOf" srcId="{E7732AE4-B9E9-4949-BF34-7D2D8C70B81E}" destId="{FE5A6BEE-9E7A-4EBC-8A24-46E99B9740DF}" srcOrd="0" destOrd="0" presId="urn:microsoft.com/office/officeart/2005/8/layout/orgChart1"/>
    <dgm:cxn modelId="{95C1CB89-86B0-4CB2-81A1-36F50A348675}" type="presOf" srcId="{4F3A22BE-FAFD-4E0A-84EA-5A662C7B9C22}" destId="{0D077A96-AAD1-43EF-8F23-53E331C30B8C}" srcOrd="1" destOrd="0" presId="urn:microsoft.com/office/officeart/2005/8/layout/orgChart1"/>
    <dgm:cxn modelId="{35B4178A-F321-4A64-AF42-3F77D115BD1D}" type="presOf" srcId="{C8320A51-75A1-4E50-99A9-64448586700A}" destId="{12BDE4FB-7D5E-4665-800B-D5B5D8398E89}" srcOrd="0" destOrd="0" presId="urn:microsoft.com/office/officeart/2005/8/layout/orgChart1"/>
    <dgm:cxn modelId="{1DBFA16B-9FAE-4565-B5FD-ADC4AE32F8B7}" type="presOf" srcId="{1ABD6B53-F0D3-4027-A0D0-A41F8AD01389}" destId="{6AFB022B-6C13-4791-99DC-560467DC7F1E}" srcOrd="0" destOrd="0" presId="urn:microsoft.com/office/officeart/2005/8/layout/orgChart1"/>
    <dgm:cxn modelId="{2A2AE166-2499-4536-AA04-DE642B9EA358}" type="presOf" srcId="{4F3A22BE-FAFD-4E0A-84EA-5A662C7B9C22}" destId="{C7AF84AB-F43F-404F-BEB1-615433AEC042}" srcOrd="0" destOrd="0" presId="urn:microsoft.com/office/officeart/2005/8/layout/orgChart1"/>
    <dgm:cxn modelId="{613B05D8-B53D-460A-B1BE-F971BFC0D39B}" type="presOf" srcId="{0E14F9EA-02C9-4E9C-8FAC-7C54CBF71D3B}" destId="{302C211E-EF13-4BF9-B0FD-F995FE7E33CC}" srcOrd="1" destOrd="0" presId="urn:microsoft.com/office/officeart/2005/8/layout/orgChart1"/>
    <dgm:cxn modelId="{0014AB64-8B99-40CF-AABF-8F60732694EA}" srcId="{68D5879F-13EB-429C-9D4B-A8D1F214681C}" destId="{4F3A22BE-FAFD-4E0A-84EA-5A662C7B9C22}" srcOrd="1" destOrd="0" parTransId="{E7732AE4-B9E9-4949-BF34-7D2D8C70B81E}" sibTransId="{DC4D6BD2-E3EA-4726-9271-0791D97C295C}"/>
    <dgm:cxn modelId="{3D5BD437-33CA-4C8D-9FEC-AAC19C4E8775}" type="presOf" srcId="{47D40475-F491-4F7B-8F12-D1FB6AA731BE}" destId="{6E8255C5-6E7C-4C8A-AC35-72ADB6386C1D}" srcOrd="0" destOrd="0" presId="urn:microsoft.com/office/officeart/2005/8/layout/orgChart1"/>
    <dgm:cxn modelId="{D5578912-E03F-42B5-8550-4384F8627697}" type="presOf" srcId="{68D5879F-13EB-429C-9D4B-A8D1F214681C}" destId="{F06BFEAB-50A1-402B-B1C1-EF8683CD92F6}" srcOrd="1" destOrd="0" presId="urn:microsoft.com/office/officeart/2005/8/layout/orgChart1"/>
    <dgm:cxn modelId="{2C834884-16F2-444A-B7B2-17DE42F2275F}" type="presOf" srcId="{1D45909D-C670-4FC7-BBBE-D72293B759DB}" destId="{7E7297F7-417F-4D73-B283-992A0C22037C}" srcOrd="0" destOrd="0" presId="urn:microsoft.com/office/officeart/2005/8/layout/orgChart1"/>
    <dgm:cxn modelId="{FEA2DE0C-67BC-4502-9622-7211143ABE37}" srcId="{68D5879F-13EB-429C-9D4B-A8D1F214681C}" destId="{1ABD6B53-F0D3-4027-A0D0-A41F8AD01389}" srcOrd="0" destOrd="0" parTransId="{47D40475-F491-4F7B-8F12-D1FB6AA731BE}" sibTransId="{FA84D021-73C5-457E-97A1-A8F81437AC70}"/>
    <dgm:cxn modelId="{36337E1D-E2D8-46AE-897C-2AF29AB67250}" type="presOf" srcId="{7319EEF1-EC43-4F15-88F1-BAB02CEE4DE9}" destId="{AB461436-D7D7-42AB-A6DA-2994528EC1A0}" srcOrd="0" destOrd="0" presId="urn:microsoft.com/office/officeart/2005/8/layout/orgChart1"/>
    <dgm:cxn modelId="{09FA4F2E-065D-4AC5-B628-BFF865954B04}" type="presParOf" srcId="{7E7297F7-417F-4D73-B283-992A0C22037C}" destId="{D5CB1517-C790-4C64-8906-C44EB32C2F08}" srcOrd="0" destOrd="0" presId="urn:microsoft.com/office/officeart/2005/8/layout/orgChart1"/>
    <dgm:cxn modelId="{05021E7B-9257-45C7-95A2-B15575977A3C}" type="presParOf" srcId="{D5CB1517-C790-4C64-8906-C44EB32C2F08}" destId="{D2BEDC19-D31A-4EB7-8691-F7ED20F7FBF0}" srcOrd="0" destOrd="0" presId="urn:microsoft.com/office/officeart/2005/8/layout/orgChart1"/>
    <dgm:cxn modelId="{384075B2-957D-4572-964C-54D7AD6D68E7}" type="presParOf" srcId="{D2BEDC19-D31A-4EB7-8691-F7ED20F7FBF0}" destId="{53EFC9FE-3C22-429E-89BA-2127D8C4CE67}" srcOrd="0" destOrd="0" presId="urn:microsoft.com/office/officeart/2005/8/layout/orgChart1"/>
    <dgm:cxn modelId="{8F3E481D-5E1E-4AB1-B7A6-36825CCD4EB3}" type="presParOf" srcId="{D2BEDC19-D31A-4EB7-8691-F7ED20F7FBF0}" destId="{F06BFEAB-50A1-402B-B1C1-EF8683CD92F6}" srcOrd="1" destOrd="0" presId="urn:microsoft.com/office/officeart/2005/8/layout/orgChart1"/>
    <dgm:cxn modelId="{2CC6DFBA-3B37-4A89-8445-22052BB4130E}" type="presParOf" srcId="{D5CB1517-C790-4C64-8906-C44EB32C2F08}" destId="{CDAEEC2F-53AC-4F1F-AC07-17124DC6B914}" srcOrd="1" destOrd="0" presId="urn:microsoft.com/office/officeart/2005/8/layout/orgChart1"/>
    <dgm:cxn modelId="{8F07A303-E4F5-4A97-B549-8F7FD03BAD6A}" type="presParOf" srcId="{CDAEEC2F-53AC-4F1F-AC07-17124DC6B914}" destId="{FE5A6BEE-9E7A-4EBC-8A24-46E99B9740DF}" srcOrd="0" destOrd="0" presId="urn:microsoft.com/office/officeart/2005/8/layout/orgChart1"/>
    <dgm:cxn modelId="{7A696441-599F-4C74-A3F9-B984438372AB}" type="presParOf" srcId="{CDAEEC2F-53AC-4F1F-AC07-17124DC6B914}" destId="{7605F2FB-D3F2-40F6-B56D-03679B7BC1F0}" srcOrd="1" destOrd="0" presId="urn:microsoft.com/office/officeart/2005/8/layout/orgChart1"/>
    <dgm:cxn modelId="{CC711E3E-F727-4071-8B4A-F57A076EA6A9}" type="presParOf" srcId="{7605F2FB-D3F2-40F6-B56D-03679B7BC1F0}" destId="{F794BD21-3876-419C-8AAA-1ACB5ED9D33C}" srcOrd="0" destOrd="0" presId="urn:microsoft.com/office/officeart/2005/8/layout/orgChart1"/>
    <dgm:cxn modelId="{47BED8FC-A930-49AC-981A-81256352D145}" type="presParOf" srcId="{F794BD21-3876-419C-8AAA-1ACB5ED9D33C}" destId="{C7AF84AB-F43F-404F-BEB1-615433AEC042}" srcOrd="0" destOrd="0" presId="urn:microsoft.com/office/officeart/2005/8/layout/orgChart1"/>
    <dgm:cxn modelId="{E79EDAA8-5935-45D0-9D2C-6694809B5B7A}" type="presParOf" srcId="{F794BD21-3876-419C-8AAA-1ACB5ED9D33C}" destId="{0D077A96-AAD1-43EF-8F23-53E331C30B8C}" srcOrd="1" destOrd="0" presId="urn:microsoft.com/office/officeart/2005/8/layout/orgChart1"/>
    <dgm:cxn modelId="{54967D97-3B44-4B39-8406-2FB193DBE552}" type="presParOf" srcId="{7605F2FB-D3F2-40F6-B56D-03679B7BC1F0}" destId="{C03B7990-A969-411F-BD51-28854DC84B8E}" srcOrd="1" destOrd="0" presId="urn:microsoft.com/office/officeart/2005/8/layout/orgChart1"/>
    <dgm:cxn modelId="{956BED89-9F87-4776-A62B-4DD345DFA1DC}" type="presParOf" srcId="{7605F2FB-D3F2-40F6-B56D-03679B7BC1F0}" destId="{7E44AC3A-5BC9-42EF-A351-74BE585080E3}" srcOrd="2" destOrd="0" presId="urn:microsoft.com/office/officeart/2005/8/layout/orgChart1"/>
    <dgm:cxn modelId="{2CBB1E69-ACD6-4394-A249-C87EF5F17A6E}" type="presParOf" srcId="{CDAEEC2F-53AC-4F1F-AC07-17124DC6B914}" destId="{29B8A9FD-4D7B-4C1D-B323-8A8926CDF92E}" srcOrd="2" destOrd="0" presId="urn:microsoft.com/office/officeart/2005/8/layout/orgChart1"/>
    <dgm:cxn modelId="{B4AC628E-32D1-4B39-BF7C-8A2A1E15F50B}" type="presParOf" srcId="{CDAEEC2F-53AC-4F1F-AC07-17124DC6B914}" destId="{881A17EF-F475-4B68-A56E-1822C19FFAD7}" srcOrd="3" destOrd="0" presId="urn:microsoft.com/office/officeart/2005/8/layout/orgChart1"/>
    <dgm:cxn modelId="{9321AF49-2B68-46D3-9FC6-71C1B7D4C399}" type="presParOf" srcId="{881A17EF-F475-4B68-A56E-1822C19FFAD7}" destId="{B77BD17F-03AD-4825-A142-384058DE8525}" srcOrd="0" destOrd="0" presId="urn:microsoft.com/office/officeart/2005/8/layout/orgChart1"/>
    <dgm:cxn modelId="{C59D63AE-289B-4637-8FAC-39CB735D5B19}" type="presParOf" srcId="{B77BD17F-03AD-4825-A142-384058DE8525}" destId="{5169389E-F4AC-4A98-8F63-48553FBC753A}" srcOrd="0" destOrd="0" presId="urn:microsoft.com/office/officeart/2005/8/layout/orgChart1"/>
    <dgm:cxn modelId="{599EC26B-333E-4D1F-A642-80B45E8FD071}" type="presParOf" srcId="{B77BD17F-03AD-4825-A142-384058DE8525}" destId="{302C211E-EF13-4BF9-B0FD-F995FE7E33CC}" srcOrd="1" destOrd="0" presId="urn:microsoft.com/office/officeart/2005/8/layout/orgChart1"/>
    <dgm:cxn modelId="{454C90C7-25A5-4060-963E-7257BC99FF45}" type="presParOf" srcId="{881A17EF-F475-4B68-A56E-1822C19FFAD7}" destId="{92AB24E1-185A-4F9B-BD76-6F2DD4881299}" srcOrd="1" destOrd="0" presId="urn:microsoft.com/office/officeart/2005/8/layout/orgChart1"/>
    <dgm:cxn modelId="{BEB48BCE-E3D2-4C8F-ABFA-6AF9AFB416B3}" type="presParOf" srcId="{881A17EF-F475-4B68-A56E-1822C19FFAD7}" destId="{38C42239-A8B3-42EB-B8EF-5E4006D9BF53}" srcOrd="2" destOrd="0" presId="urn:microsoft.com/office/officeart/2005/8/layout/orgChart1"/>
    <dgm:cxn modelId="{F0DBF5FE-27EB-4208-AFA0-494B95478706}" type="presParOf" srcId="{CDAEEC2F-53AC-4F1F-AC07-17124DC6B914}" destId="{AB461436-D7D7-42AB-A6DA-2994528EC1A0}" srcOrd="4" destOrd="0" presId="urn:microsoft.com/office/officeart/2005/8/layout/orgChart1"/>
    <dgm:cxn modelId="{B116519C-0201-4379-8009-9A494DCDE6E0}" type="presParOf" srcId="{CDAEEC2F-53AC-4F1F-AC07-17124DC6B914}" destId="{773494C3-4E8A-4033-B341-23807E8E56D3}" srcOrd="5" destOrd="0" presId="urn:microsoft.com/office/officeart/2005/8/layout/orgChart1"/>
    <dgm:cxn modelId="{1F90A7CA-CA35-4561-B9E7-7950CDCD4B16}" type="presParOf" srcId="{773494C3-4E8A-4033-B341-23807E8E56D3}" destId="{49E25196-E2EA-45CC-A8A8-382ABB4717CE}" srcOrd="0" destOrd="0" presId="urn:microsoft.com/office/officeart/2005/8/layout/orgChart1"/>
    <dgm:cxn modelId="{F1B21291-EA51-4ECD-8B7D-F9CCA6E7E103}" type="presParOf" srcId="{49E25196-E2EA-45CC-A8A8-382ABB4717CE}" destId="{12BDE4FB-7D5E-4665-800B-D5B5D8398E89}" srcOrd="0" destOrd="0" presId="urn:microsoft.com/office/officeart/2005/8/layout/orgChart1"/>
    <dgm:cxn modelId="{03E802A2-84BF-405E-A925-7998E276295A}" type="presParOf" srcId="{49E25196-E2EA-45CC-A8A8-382ABB4717CE}" destId="{9F665F88-BF9F-4F8A-8289-B7D6094FCB26}" srcOrd="1" destOrd="0" presId="urn:microsoft.com/office/officeart/2005/8/layout/orgChart1"/>
    <dgm:cxn modelId="{CA18D7B5-20F3-472F-8ED9-5C0BB77B2E4B}" type="presParOf" srcId="{773494C3-4E8A-4033-B341-23807E8E56D3}" destId="{704BEA1E-1698-4052-8594-F02449104C48}" srcOrd="1" destOrd="0" presId="urn:microsoft.com/office/officeart/2005/8/layout/orgChart1"/>
    <dgm:cxn modelId="{88F1BBCD-F0B9-4CE8-9AAD-230708AAA25B}" type="presParOf" srcId="{773494C3-4E8A-4033-B341-23807E8E56D3}" destId="{ADEC3705-C0EA-45BE-A795-C50011594FE0}" srcOrd="2" destOrd="0" presId="urn:microsoft.com/office/officeart/2005/8/layout/orgChart1"/>
    <dgm:cxn modelId="{E36C2BDD-5568-4472-A388-B4F7C2A4B5CC}" type="presParOf" srcId="{D5CB1517-C790-4C64-8906-C44EB32C2F08}" destId="{56A2A279-FFBF-4DEC-B6E9-0ECF7AE512F9}" srcOrd="2" destOrd="0" presId="urn:microsoft.com/office/officeart/2005/8/layout/orgChart1"/>
    <dgm:cxn modelId="{53170CD5-DFD9-4487-AB95-835C19DC87DC}" type="presParOf" srcId="{56A2A279-FFBF-4DEC-B6E9-0ECF7AE512F9}" destId="{6E8255C5-6E7C-4C8A-AC35-72ADB6386C1D}" srcOrd="0" destOrd="0" presId="urn:microsoft.com/office/officeart/2005/8/layout/orgChart1"/>
    <dgm:cxn modelId="{619863B3-D824-4B68-95B6-B0ED84F4C3EC}" type="presParOf" srcId="{56A2A279-FFBF-4DEC-B6E9-0ECF7AE512F9}" destId="{B8DD49D9-5CD1-49F4-8C2E-6E2446EE97B6}" srcOrd="1" destOrd="0" presId="urn:microsoft.com/office/officeart/2005/8/layout/orgChart1"/>
    <dgm:cxn modelId="{D8B7C56A-50AB-433F-8574-E43977336223}" type="presParOf" srcId="{B8DD49D9-5CD1-49F4-8C2E-6E2446EE97B6}" destId="{1072105E-6AA9-4360-8336-9DE1E6F0469D}" srcOrd="0" destOrd="0" presId="urn:microsoft.com/office/officeart/2005/8/layout/orgChart1"/>
    <dgm:cxn modelId="{DBAA8E61-4A24-42C3-B93F-47166D83668B}" type="presParOf" srcId="{1072105E-6AA9-4360-8336-9DE1E6F0469D}" destId="{6AFB022B-6C13-4791-99DC-560467DC7F1E}" srcOrd="0" destOrd="0" presId="urn:microsoft.com/office/officeart/2005/8/layout/orgChart1"/>
    <dgm:cxn modelId="{0066831A-25E2-4334-9009-19BE16578185}" type="presParOf" srcId="{1072105E-6AA9-4360-8336-9DE1E6F0469D}" destId="{4CA8BA1E-A743-42C0-8669-2583F48EA98E}" srcOrd="1" destOrd="0" presId="urn:microsoft.com/office/officeart/2005/8/layout/orgChart1"/>
    <dgm:cxn modelId="{E618FCF3-3B6E-4C0B-8B9D-925E7C4D7BFE}" type="presParOf" srcId="{B8DD49D9-5CD1-49F4-8C2E-6E2446EE97B6}" destId="{B0672B6C-AF76-432E-B43B-D38555DF9A67}" srcOrd="1" destOrd="0" presId="urn:microsoft.com/office/officeart/2005/8/layout/orgChart1"/>
    <dgm:cxn modelId="{A589E077-130E-492B-837B-B005BF93CE4A}" type="presParOf" srcId="{B8DD49D9-5CD1-49F4-8C2E-6E2446EE97B6}" destId="{DF26D7E3-ADB9-4BA0-8716-9111AEBC35A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8F72D01-D14F-4E81-903C-289C3EE91642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436B8CD-90D2-4605-B7FA-12A0227568FA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n-GB" sz="2800" b="1" dirty="0">
              <a:solidFill>
                <a:schemeClr val="tx1"/>
              </a:solidFill>
            </a:rPr>
            <a:t>JAWATANKUASA PANEL PENILAI</a:t>
          </a:r>
          <a:endParaRPr lang="en-US" sz="2800" dirty="0">
            <a:solidFill>
              <a:schemeClr val="tx1"/>
            </a:solidFill>
          </a:endParaRPr>
        </a:p>
      </dgm:t>
    </dgm:pt>
    <dgm:pt modelId="{6593630D-796E-4474-891A-3B3E58677258}" type="parTrans" cxnId="{C1E8C9F5-AECD-4130-8A3E-FE340BA098B5}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</a:endParaRPr>
        </a:p>
      </dgm:t>
    </dgm:pt>
    <dgm:pt modelId="{94967949-2CF1-47F0-9468-FA60E0D95D8E}" type="sibTrans" cxnId="{C1E8C9F5-AECD-4130-8A3E-FE340BA098B5}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</a:endParaRPr>
        </a:p>
      </dgm:t>
    </dgm:pt>
    <dgm:pt modelId="{58BF2DC6-9507-44FA-8451-7D045F3091C7}" type="pres">
      <dgm:prSet presAssocID="{E8F72D01-D14F-4E81-903C-289C3EE916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F40CA2-C01C-467B-9D31-C63B6C6656C5}" type="pres">
      <dgm:prSet presAssocID="{B436B8CD-90D2-4605-B7FA-12A0227568F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FF0D0A-BC34-4CF4-BB4A-4D50A6BCC150}" type="presOf" srcId="{E8F72D01-D14F-4E81-903C-289C3EE91642}" destId="{58BF2DC6-9507-44FA-8451-7D045F3091C7}" srcOrd="0" destOrd="0" presId="urn:microsoft.com/office/officeart/2005/8/layout/vList2"/>
    <dgm:cxn modelId="{C1E8C9F5-AECD-4130-8A3E-FE340BA098B5}" srcId="{E8F72D01-D14F-4E81-903C-289C3EE91642}" destId="{B436B8CD-90D2-4605-B7FA-12A0227568FA}" srcOrd="0" destOrd="0" parTransId="{6593630D-796E-4474-891A-3B3E58677258}" sibTransId="{94967949-2CF1-47F0-9468-FA60E0D95D8E}"/>
    <dgm:cxn modelId="{731014F8-9180-43D7-A8D3-6739ECAC3EB7}" type="presOf" srcId="{B436B8CD-90D2-4605-B7FA-12A0227568FA}" destId="{3FF40CA2-C01C-467B-9D31-C63B6C6656C5}" srcOrd="0" destOrd="0" presId="urn:microsoft.com/office/officeart/2005/8/layout/vList2"/>
    <dgm:cxn modelId="{117B5206-AC35-4D66-A923-2AA90A2E517C}" type="presParOf" srcId="{58BF2DC6-9507-44FA-8451-7D045F3091C7}" destId="{3FF40CA2-C01C-467B-9D31-C63B6C6656C5}" srcOrd="0" destOrd="0" presId="urn:microsoft.com/office/officeart/2005/8/layout/vList2"/>
  </dgm:cxnLst>
  <dgm:bg>
    <a:solidFill>
      <a:schemeClr val="accent6"/>
    </a:solidFill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D45909D-C670-4FC7-BBBE-D72293B759DB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MY"/>
        </a:p>
      </dgm:t>
    </dgm:pt>
    <dgm:pt modelId="{68D5879F-13EB-429C-9D4B-A8D1F214681C}">
      <dgm:prSet phldrT="[Text]" custT="1"/>
      <dgm:spPr/>
      <dgm:t>
        <a:bodyPr/>
        <a:lstStyle/>
        <a:p>
          <a:r>
            <a:rPr lang="en-US" sz="2200" dirty="0" err="1"/>
            <a:t>Ketua</a:t>
          </a:r>
          <a:r>
            <a:rPr lang="en-US" sz="2200" dirty="0"/>
            <a:t> </a:t>
          </a:r>
          <a:r>
            <a:rPr lang="en-US" sz="2200" dirty="0" err="1"/>
            <a:t>Pengarah</a:t>
          </a:r>
          <a:r>
            <a:rPr lang="en-US" sz="2200" dirty="0"/>
            <a:t> (JPPKK)</a:t>
          </a:r>
          <a:endParaRPr lang="en-MY" sz="2200" dirty="0"/>
        </a:p>
      </dgm:t>
    </dgm:pt>
    <dgm:pt modelId="{3DE1A58D-C322-4F82-97C0-F3DD1215231A}" type="parTrans" cxnId="{1D60D7F7-B8D1-4A34-BC27-1C6EAF3EA03F}">
      <dgm:prSet/>
      <dgm:spPr/>
      <dgm:t>
        <a:bodyPr/>
        <a:lstStyle/>
        <a:p>
          <a:endParaRPr lang="en-MY"/>
        </a:p>
      </dgm:t>
    </dgm:pt>
    <dgm:pt modelId="{52760A1B-1B41-40B5-8786-4C79FE81FFE7}" type="sibTrans" cxnId="{1D60D7F7-B8D1-4A34-BC27-1C6EAF3EA03F}">
      <dgm:prSet/>
      <dgm:spPr/>
      <dgm:t>
        <a:bodyPr/>
        <a:lstStyle/>
        <a:p>
          <a:endParaRPr lang="en-MY"/>
        </a:p>
      </dgm:t>
    </dgm:pt>
    <dgm:pt modelId="{1ABD6B53-F0D3-4027-A0D0-A41F8AD01389}" type="asst">
      <dgm:prSet phldrT="[Text]" custT="1"/>
      <dgm:spPr/>
      <dgm:t>
        <a:bodyPr/>
        <a:lstStyle/>
        <a:p>
          <a:r>
            <a:rPr lang="en-US" sz="2200" dirty="0" err="1"/>
            <a:t>Setiausaha</a:t>
          </a:r>
          <a:r>
            <a:rPr lang="en-US" sz="2200" dirty="0"/>
            <a:t> </a:t>
          </a:r>
          <a:r>
            <a:rPr lang="en-US" sz="2200" dirty="0" err="1"/>
            <a:t>Kerja</a:t>
          </a:r>
          <a:r>
            <a:rPr lang="en-US" sz="2200" dirty="0"/>
            <a:t> JK </a:t>
          </a:r>
          <a:r>
            <a:rPr lang="en-US" sz="2200" dirty="0" err="1"/>
            <a:t>Induk</a:t>
          </a:r>
          <a:r>
            <a:rPr lang="en-US" sz="2200" dirty="0"/>
            <a:t> (PPI)</a:t>
          </a:r>
          <a:endParaRPr lang="en-MY" sz="2200" dirty="0"/>
        </a:p>
      </dgm:t>
    </dgm:pt>
    <dgm:pt modelId="{47D40475-F491-4F7B-8F12-D1FB6AA731BE}" type="parTrans" cxnId="{FEA2DE0C-67BC-4502-9622-7211143ABE37}">
      <dgm:prSet/>
      <dgm:spPr/>
      <dgm:t>
        <a:bodyPr/>
        <a:lstStyle/>
        <a:p>
          <a:endParaRPr lang="en-MY"/>
        </a:p>
      </dgm:t>
    </dgm:pt>
    <dgm:pt modelId="{FA84D021-73C5-457E-97A1-A8F81437AC70}" type="sibTrans" cxnId="{FEA2DE0C-67BC-4502-9622-7211143ABE37}">
      <dgm:prSet/>
      <dgm:spPr/>
      <dgm:t>
        <a:bodyPr/>
        <a:lstStyle/>
        <a:p>
          <a:endParaRPr lang="en-MY"/>
        </a:p>
      </dgm:t>
    </dgm:pt>
    <dgm:pt modelId="{4F3A22BE-FAFD-4E0A-84EA-5A662C7B9C22}">
      <dgm:prSet phldrT="[Text]" custT="1"/>
      <dgm:spPr/>
      <dgm:t>
        <a:bodyPr/>
        <a:lstStyle/>
        <a:p>
          <a:r>
            <a:rPr lang="en-US" sz="2200" dirty="0" err="1"/>
            <a:t>Wakil</a:t>
          </a:r>
          <a:r>
            <a:rPr lang="en-US" sz="2200" dirty="0"/>
            <a:t> </a:t>
          </a:r>
          <a:r>
            <a:rPr lang="en-US" sz="2200" dirty="0" err="1"/>
            <a:t>Universiti</a:t>
          </a:r>
          <a:endParaRPr lang="en-US" sz="2200" dirty="0"/>
        </a:p>
      </dgm:t>
    </dgm:pt>
    <dgm:pt modelId="{E7732AE4-B9E9-4949-BF34-7D2D8C70B81E}" type="parTrans" cxnId="{0014AB64-8B99-40CF-AABF-8F60732694EA}">
      <dgm:prSet/>
      <dgm:spPr/>
      <dgm:t>
        <a:bodyPr/>
        <a:lstStyle/>
        <a:p>
          <a:endParaRPr lang="en-MY"/>
        </a:p>
      </dgm:t>
    </dgm:pt>
    <dgm:pt modelId="{DC4D6BD2-E3EA-4726-9271-0791D97C295C}" type="sibTrans" cxnId="{0014AB64-8B99-40CF-AABF-8F60732694EA}">
      <dgm:prSet/>
      <dgm:spPr/>
      <dgm:t>
        <a:bodyPr/>
        <a:lstStyle/>
        <a:p>
          <a:endParaRPr lang="en-MY"/>
        </a:p>
      </dgm:t>
    </dgm:pt>
    <dgm:pt modelId="{0E14F9EA-02C9-4E9C-8FAC-7C54CBF71D3B}">
      <dgm:prSet phldrT="[Text]" custT="1"/>
      <dgm:spPr/>
      <dgm:t>
        <a:bodyPr/>
        <a:lstStyle/>
        <a:p>
          <a:r>
            <a:rPr lang="en-US" sz="2200" dirty="0" err="1"/>
            <a:t>Wakil</a:t>
          </a:r>
          <a:r>
            <a:rPr lang="en-US" sz="2200" dirty="0"/>
            <a:t> </a:t>
          </a:r>
          <a:r>
            <a:rPr lang="en-US" sz="2200" dirty="0" err="1"/>
            <a:t>Industri</a:t>
          </a:r>
          <a:r>
            <a:rPr lang="en-US" sz="2200" dirty="0"/>
            <a:t>/</a:t>
          </a:r>
          <a:r>
            <a:rPr lang="en-US" sz="2200" dirty="0" err="1"/>
            <a:t>Agensi</a:t>
          </a:r>
          <a:endParaRPr lang="en-US" sz="2200" dirty="0"/>
        </a:p>
      </dgm:t>
    </dgm:pt>
    <dgm:pt modelId="{D9E41FB3-F84E-4D90-82CB-5031F57E63AF}" type="parTrans" cxnId="{349841A7-01E7-4A14-88C0-441D9D3DF9CE}">
      <dgm:prSet/>
      <dgm:spPr/>
      <dgm:t>
        <a:bodyPr/>
        <a:lstStyle/>
        <a:p>
          <a:endParaRPr lang="en-MY"/>
        </a:p>
      </dgm:t>
    </dgm:pt>
    <dgm:pt modelId="{5A6A4570-0A30-459C-95C6-88B9454D2DA5}" type="sibTrans" cxnId="{349841A7-01E7-4A14-88C0-441D9D3DF9CE}">
      <dgm:prSet/>
      <dgm:spPr/>
      <dgm:t>
        <a:bodyPr/>
        <a:lstStyle/>
        <a:p>
          <a:endParaRPr lang="en-MY"/>
        </a:p>
      </dgm:t>
    </dgm:pt>
    <dgm:pt modelId="{C8320A51-75A1-4E50-99A9-64448586700A}">
      <dgm:prSet phldrT="[Text]" custT="1"/>
      <dgm:spPr/>
      <dgm:t>
        <a:bodyPr/>
        <a:lstStyle/>
        <a:p>
          <a:r>
            <a:rPr lang="en-US" sz="2200" dirty="0"/>
            <a:t>Wakil </a:t>
          </a:r>
          <a:r>
            <a:rPr lang="en-US" sz="2200" dirty="0" err="1"/>
            <a:t>Politeknik</a:t>
          </a:r>
          <a:r>
            <a:rPr lang="en-US" sz="2200" dirty="0"/>
            <a:t>/ </a:t>
          </a:r>
          <a:r>
            <a:rPr lang="en-US" sz="2200" dirty="0" err="1"/>
            <a:t>Kolej</a:t>
          </a:r>
          <a:r>
            <a:rPr lang="en-US" sz="2200" dirty="0"/>
            <a:t> </a:t>
          </a:r>
          <a:r>
            <a:rPr lang="en-US" sz="2200" dirty="0" err="1"/>
            <a:t>Komuniti</a:t>
          </a:r>
          <a:r>
            <a:rPr lang="en-US" sz="2200" dirty="0"/>
            <a:t>      </a:t>
          </a:r>
        </a:p>
      </dgm:t>
    </dgm:pt>
    <dgm:pt modelId="{7319EEF1-EC43-4F15-88F1-BAB02CEE4DE9}" type="parTrans" cxnId="{A0DE476A-CB55-4BB3-8927-C7329E89A05C}">
      <dgm:prSet/>
      <dgm:spPr/>
      <dgm:t>
        <a:bodyPr/>
        <a:lstStyle/>
        <a:p>
          <a:endParaRPr lang="en-MY"/>
        </a:p>
      </dgm:t>
    </dgm:pt>
    <dgm:pt modelId="{4D399FE3-CD0F-4939-9687-75B755E8FB8B}" type="sibTrans" cxnId="{A0DE476A-CB55-4BB3-8927-C7329E89A05C}">
      <dgm:prSet/>
      <dgm:spPr/>
      <dgm:t>
        <a:bodyPr/>
        <a:lstStyle/>
        <a:p>
          <a:endParaRPr lang="en-MY"/>
        </a:p>
      </dgm:t>
    </dgm:pt>
    <dgm:pt modelId="{7E7297F7-417F-4D73-B283-992A0C22037C}" type="pres">
      <dgm:prSet presAssocID="{1D45909D-C670-4FC7-BBBE-D72293B759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5CB1517-C790-4C64-8906-C44EB32C2F08}" type="pres">
      <dgm:prSet presAssocID="{68D5879F-13EB-429C-9D4B-A8D1F214681C}" presName="hierRoot1" presStyleCnt="0">
        <dgm:presLayoutVars>
          <dgm:hierBranch val="init"/>
        </dgm:presLayoutVars>
      </dgm:prSet>
      <dgm:spPr/>
    </dgm:pt>
    <dgm:pt modelId="{D2BEDC19-D31A-4EB7-8691-F7ED20F7FBF0}" type="pres">
      <dgm:prSet presAssocID="{68D5879F-13EB-429C-9D4B-A8D1F214681C}" presName="rootComposite1" presStyleCnt="0"/>
      <dgm:spPr/>
    </dgm:pt>
    <dgm:pt modelId="{53EFC9FE-3C22-429E-89BA-2127D8C4CE67}" type="pres">
      <dgm:prSet presAssocID="{68D5879F-13EB-429C-9D4B-A8D1F214681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6BFEAB-50A1-402B-B1C1-EF8683CD92F6}" type="pres">
      <dgm:prSet presAssocID="{68D5879F-13EB-429C-9D4B-A8D1F214681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DAEEC2F-53AC-4F1F-AC07-17124DC6B914}" type="pres">
      <dgm:prSet presAssocID="{68D5879F-13EB-429C-9D4B-A8D1F214681C}" presName="hierChild2" presStyleCnt="0"/>
      <dgm:spPr/>
    </dgm:pt>
    <dgm:pt modelId="{FE5A6BEE-9E7A-4EBC-8A24-46E99B9740DF}" type="pres">
      <dgm:prSet presAssocID="{E7732AE4-B9E9-4949-BF34-7D2D8C70B81E}" presName="Name37" presStyleLbl="parChTrans1D2" presStyleIdx="0" presStyleCnt="4"/>
      <dgm:spPr/>
      <dgm:t>
        <a:bodyPr/>
        <a:lstStyle/>
        <a:p>
          <a:endParaRPr lang="en-US"/>
        </a:p>
      </dgm:t>
    </dgm:pt>
    <dgm:pt modelId="{7605F2FB-D3F2-40F6-B56D-03679B7BC1F0}" type="pres">
      <dgm:prSet presAssocID="{4F3A22BE-FAFD-4E0A-84EA-5A662C7B9C22}" presName="hierRoot2" presStyleCnt="0">
        <dgm:presLayoutVars>
          <dgm:hierBranch val="init"/>
        </dgm:presLayoutVars>
      </dgm:prSet>
      <dgm:spPr/>
    </dgm:pt>
    <dgm:pt modelId="{F794BD21-3876-419C-8AAA-1ACB5ED9D33C}" type="pres">
      <dgm:prSet presAssocID="{4F3A22BE-FAFD-4E0A-84EA-5A662C7B9C22}" presName="rootComposite" presStyleCnt="0"/>
      <dgm:spPr/>
    </dgm:pt>
    <dgm:pt modelId="{C7AF84AB-F43F-404F-BEB1-615433AEC042}" type="pres">
      <dgm:prSet presAssocID="{4F3A22BE-FAFD-4E0A-84EA-5A662C7B9C22}" presName="rootText" presStyleLbl="node2" presStyleIdx="0" presStyleCnt="3" custLinFactX="21170" custLinFactNeighborX="100000" custLinFactNeighborY="-5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077A96-AAD1-43EF-8F23-53E331C30B8C}" type="pres">
      <dgm:prSet presAssocID="{4F3A22BE-FAFD-4E0A-84EA-5A662C7B9C22}" presName="rootConnector" presStyleLbl="node2" presStyleIdx="0" presStyleCnt="3"/>
      <dgm:spPr/>
      <dgm:t>
        <a:bodyPr/>
        <a:lstStyle/>
        <a:p>
          <a:endParaRPr lang="en-US"/>
        </a:p>
      </dgm:t>
    </dgm:pt>
    <dgm:pt modelId="{C03B7990-A969-411F-BD51-28854DC84B8E}" type="pres">
      <dgm:prSet presAssocID="{4F3A22BE-FAFD-4E0A-84EA-5A662C7B9C22}" presName="hierChild4" presStyleCnt="0"/>
      <dgm:spPr/>
    </dgm:pt>
    <dgm:pt modelId="{7E44AC3A-5BC9-42EF-A351-74BE585080E3}" type="pres">
      <dgm:prSet presAssocID="{4F3A22BE-FAFD-4E0A-84EA-5A662C7B9C22}" presName="hierChild5" presStyleCnt="0"/>
      <dgm:spPr/>
    </dgm:pt>
    <dgm:pt modelId="{29B8A9FD-4D7B-4C1D-B323-8A8926CDF92E}" type="pres">
      <dgm:prSet presAssocID="{D9E41FB3-F84E-4D90-82CB-5031F57E63AF}" presName="Name37" presStyleLbl="parChTrans1D2" presStyleIdx="1" presStyleCnt="4"/>
      <dgm:spPr/>
      <dgm:t>
        <a:bodyPr/>
        <a:lstStyle/>
        <a:p>
          <a:endParaRPr lang="en-US"/>
        </a:p>
      </dgm:t>
    </dgm:pt>
    <dgm:pt modelId="{881A17EF-F475-4B68-A56E-1822C19FFAD7}" type="pres">
      <dgm:prSet presAssocID="{0E14F9EA-02C9-4E9C-8FAC-7C54CBF71D3B}" presName="hierRoot2" presStyleCnt="0">
        <dgm:presLayoutVars>
          <dgm:hierBranch val="init"/>
        </dgm:presLayoutVars>
      </dgm:prSet>
      <dgm:spPr/>
    </dgm:pt>
    <dgm:pt modelId="{B77BD17F-03AD-4825-A142-384058DE8525}" type="pres">
      <dgm:prSet presAssocID="{0E14F9EA-02C9-4E9C-8FAC-7C54CBF71D3B}" presName="rootComposite" presStyleCnt="0"/>
      <dgm:spPr/>
    </dgm:pt>
    <dgm:pt modelId="{5169389E-F4AC-4A98-8F63-48553FBC753A}" type="pres">
      <dgm:prSet presAssocID="{0E14F9EA-02C9-4E9C-8FAC-7C54CBF71D3B}" presName="rootText" presStyleLbl="node2" presStyleIdx="1" presStyleCnt="3" custLinFactX="-20094" custLinFactNeighborX="-100000" custLinFactNeighborY="-5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2C211E-EF13-4BF9-B0FD-F995FE7E33CC}" type="pres">
      <dgm:prSet presAssocID="{0E14F9EA-02C9-4E9C-8FAC-7C54CBF71D3B}" presName="rootConnector" presStyleLbl="node2" presStyleIdx="1" presStyleCnt="3"/>
      <dgm:spPr/>
      <dgm:t>
        <a:bodyPr/>
        <a:lstStyle/>
        <a:p>
          <a:endParaRPr lang="en-US"/>
        </a:p>
      </dgm:t>
    </dgm:pt>
    <dgm:pt modelId="{92AB24E1-185A-4F9B-BD76-6F2DD4881299}" type="pres">
      <dgm:prSet presAssocID="{0E14F9EA-02C9-4E9C-8FAC-7C54CBF71D3B}" presName="hierChild4" presStyleCnt="0"/>
      <dgm:spPr/>
    </dgm:pt>
    <dgm:pt modelId="{38C42239-A8B3-42EB-B8EF-5E4006D9BF53}" type="pres">
      <dgm:prSet presAssocID="{0E14F9EA-02C9-4E9C-8FAC-7C54CBF71D3B}" presName="hierChild5" presStyleCnt="0"/>
      <dgm:spPr/>
    </dgm:pt>
    <dgm:pt modelId="{AB461436-D7D7-42AB-A6DA-2994528EC1A0}" type="pres">
      <dgm:prSet presAssocID="{7319EEF1-EC43-4F15-88F1-BAB02CEE4DE9}" presName="Name37" presStyleLbl="parChTrans1D2" presStyleIdx="2" presStyleCnt="4"/>
      <dgm:spPr/>
      <dgm:t>
        <a:bodyPr/>
        <a:lstStyle/>
        <a:p>
          <a:endParaRPr lang="en-US"/>
        </a:p>
      </dgm:t>
    </dgm:pt>
    <dgm:pt modelId="{773494C3-4E8A-4033-B341-23807E8E56D3}" type="pres">
      <dgm:prSet presAssocID="{C8320A51-75A1-4E50-99A9-64448586700A}" presName="hierRoot2" presStyleCnt="0">
        <dgm:presLayoutVars>
          <dgm:hierBranch val="init"/>
        </dgm:presLayoutVars>
      </dgm:prSet>
      <dgm:spPr/>
    </dgm:pt>
    <dgm:pt modelId="{49E25196-E2EA-45CC-A8A8-382ABB4717CE}" type="pres">
      <dgm:prSet presAssocID="{C8320A51-75A1-4E50-99A9-64448586700A}" presName="rootComposite" presStyleCnt="0"/>
      <dgm:spPr/>
    </dgm:pt>
    <dgm:pt modelId="{12BDE4FB-7D5E-4665-800B-D5B5D8398E89}" type="pres">
      <dgm:prSet presAssocID="{C8320A51-75A1-4E50-99A9-64448586700A}" presName="rootText" presStyleLbl="node2" presStyleIdx="2" presStyleCnt="3" custScaleX="123104" custLinFactNeighborX="-20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665F88-BF9F-4F8A-8289-B7D6094FCB26}" type="pres">
      <dgm:prSet presAssocID="{C8320A51-75A1-4E50-99A9-64448586700A}" presName="rootConnector" presStyleLbl="node2" presStyleIdx="2" presStyleCnt="3"/>
      <dgm:spPr/>
      <dgm:t>
        <a:bodyPr/>
        <a:lstStyle/>
        <a:p>
          <a:endParaRPr lang="en-US"/>
        </a:p>
      </dgm:t>
    </dgm:pt>
    <dgm:pt modelId="{704BEA1E-1698-4052-8594-F02449104C48}" type="pres">
      <dgm:prSet presAssocID="{C8320A51-75A1-4E50-99A9-64448586700A}" presName="hierChild4" presStyleCnt="0"/>
      <dgm:spPr/>
    </dgm:pt>
    <dgm:pt modelId="{ADEC3705-C0EA-45BE-A795-C50011594FE0}" type="pres">
      <dgm:prSet presAssocID="{C8320A51-75A1-4E50-99A9-64448586700A}" presName="hierChild5" presStyleCnt="0"/>
      <dgm:spPr/>
    </dgm:pt>
    <dgm:pt modelId="{56A2A279-FFBF-4DEC-B6E9-0ECF7AE512F9}" type="pres">
      <dgm:prSet presAssocID="{68D5879F-13EB-429C-9D4B-A8D1F214681C}" presName="hierChild3" presStyleCnt="0"/>
      <dgm:spPr/>
    </dgm:pt>
    <dgm:pt modelId="{6E8255C5-6E7C-4C8A-AC35-72ADB6386C1D}" type="pres">
      <dgm:prSet presAssocID="{47D40475-F491-4F7B-8F12-D1FB6AA731BE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B8DD49D9-5CD1-49F4-8C2E-6E2446EE97B6}" type="pres">
      <dgm:prSet presAssocID="{1ABD6B53-F0D3-4027-A0D0-A41F8AD01389}" presName="hierRoot3" presStyleCnt="0">
        <dgm:presLayoutVars>
          <dgm:hierBranch val="init"/>
        </dgm:presLayoutVars>
      </dgm:prSet>
      <dgm:spPr/>
    </dgm:pt>
    <dgm:pt modelId="{1072105E-6AA9-4360-8336-9DE1E6F0469D}" type="pres">
      <dgm:prSet presAssocID="{1ABD6B53-F0D3-4027-A0D0-A41F8AD01389}" presName="rootComposite3" presStyleCnt="0"/>
      <dgm:spPr/>
    </dgm:pt>
    <dgm:pt modelId="{6AFB022B-6C13-4791-99DC-560467DC7F1E}" type="pres">
      <dgm:prSet presAssocID="{1ABD6B53-F0D3-4027-A0D0-A41F8AD01389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A8BA1E-A743-42C0-8669-2583F48EA98E}" type="pres">
      <dgm:prSet presAssocID="{1ABD6B53-F0D3-4027-A0D0-A41F8AD01389}" presName="rootConnector3" presStyleLbl="asst1" presStyleIdx="0" presStyleCnt="1"/>
      <dgm:spPr/>
      <dgm:t>
        <a:bodyPr/>
        <a:lstStyle/>
        <a:p>
          <a:endParaRPr lang="en-US"/>
        </a:p>
      </dgm:t>
    </dgm:pt>
    <dgm:pt modelId="{B0672B6C-AF76-432E-B43B-D38555DF9A67}" type="pres">
      <dgm:prSet presAssocID="{1ABD6B53-F0D3-4027-A0D0-A41F8AD01389}" presName="hierChild6" presStyleCnt="0"/>
      <dgm:spPr/>
    </dgm:pt>
    <dgm:pt modelId="{DF26D7E3-ADB9-4BA0-8716-9111AEBC35AD}" type="pres">
      <dgm:prSet presAssocID="{1ABD6B53-F0D3-4027-A0D0-A41F8AD01389}" presName="hierChild7" presStyleCnt="0"/>
      <dgm:spPr/>
    </dgm:pt>
  </dgm:ptLst>
  <dgm:cxnLst>
    <dgm:cxn modelId="{0A9F9D4F-B26A-4909-9862-DAC85420B96C}" type="presOf" srcId="{0E14F9EA-02C9-4E9C-8FAC-7C54CBF71D3B}" destId="{302C211E-EF13-4BF9-B0FD-F995FE7E33CC}" srcOrd="1" destOrd="0" presId="urn:microsoft.com/office/officeart/2005/8/layout/orgChart1"/>
    <dgm:cxn modelId="{711135DB-F174-4CED-95BB-29DCE2E22C52}" type="presOf" srcId="{1ABD6B53-F0D3-4027-A0D0-A41F8AD01389}" destId="{6AFB022B-6C13-4791-99DC-560467DC7F1E}" srcOrd="0" destOrd="0" presId="urn:microsoft.com/office/officeart/2005/8/layout/orgChart1"/>
    <dgm:cxn modelId="{BC620C9E-A281-4E59-A1AC-34ADD3149AF0}" type="presOf" srcId="{D9E41FB3-F84E-4D90-82CB-5031F57E63AF}" destId="{29B8A9FD-4D7B-4C1D-B323-8A8926CDF92E}" srcOrd="0" destOrd="0" presId="urn:microsoft.com/office/officeart/2005/8/layout/orgChart1"/>
    <dgm:cxn modelId="{1D60D7F7-B8D1-4A34-BC27-1C6EAF3EA03F}" srcId="{1D45909D-C670-4FC7-BBBE-D72293B759DB}" destId="{68D5879F-13EB-429C-9D4B-A8D1F214681C}" srcOrd="0" destOrd="0" parTransId="{3DE1A58D-C322-4F82-97C0-F3DD1215231A}" sibTransId="{52760A1B-1B41-40B5-8786-4C79FE81FFE7}"/>
    <dgm:cxn modelId="{4BE00650-CFCB-4FBA-B7DC-3F84A7385BC3}" type="presOf" srcId="{4F3A22BE-FAFD-4E0A-84EA-5A662C7B9C22}" destId="{0D077A96-AAD1-43EF-8F23-53E331C30B8C}" srcOrd="1" destOrd="0" presId="urn:microsoft.com/office/officeart/2005/8/layout/orgChart1"/>
    <dgm:cxn modelId="{B73B4F2F-528E-4284-97E0-8EE33D1A9884}" type="presOf" srcId="{47D40475-F491-4F7B-8F12-D1FB6AA731BE}" destId="{6E8255C5-6E7C-4C8A-AC35-72ADB6386C1D}" srcOrd="0" destOrd="0" presId="urn:microsoft.com/office/officeart/2005/8/layout/orgChart1"/>
    <dgm:cxn modelId="{E1EE90F8-D0A8-4941-9003-6C7E459CA8A1}" type="presOf" srcId="{1ABD6B53-F0D3-4027-A0D0-A41F8AD01389}" destId="{4CA8BA1E-A743-42C0-8669-2583F48EA98E}" srcOrd="1" destOrd="0" presId="urn:microsoft.com/office/officeart/2005/8/layout/orgChart1"/>
    <dgm:cxn modelId="{A0DE476A-CB55-4BB3-8927-C7329E89A05C}" srcId="{68D5879F-13EB-429C-9D4B-A8D1F214681C}" destId="{C8320A51-75A1-4E50-99A9-64448586700A}" srcOrd="3" destOrd="0" parTransId="{7319EEF1-EC43-4F15-88F1-BAB02CEE4DE9}" sibTransId="{4D399FE3-CD0F-4939-9687-75B755E8FB8B}"/>
    <dgm:cxn modelId="{7FB52C26-F7EA-4366-99B2-89979935D3C8}" type="presOf" srcId="{C8320A51-75A1-4E50-99A9-64448586700A}" destId="{9F665F88-BF9F-4F8A-8289-B7D6094FCB26}" srcOrd="1" destOrd="0" presId="urn:microsoft.com/office/officeart/2005/8/layout/orgChart1"/>
    <dgm:cxn modelId="{349841A7-01E7-4A14-88C0-441D9D3DF9CE}" srcId="{68D5879F-13EB-429C-9D4B-A8D1F214681C}" destId="{0E14F9EA-02C9-4E9C-8FAC-7C54CBF71D3B}" srcOrd="2" destOrd="0" parTransId="{D9E41FB3-F84E-4D90-82CB-5031F57E63AF}" sibTransId="{5A6A4570-0A30-459C-95C6-88B9454D2DA5}"/>
    <dgm:cxn modelId="{A6D46544-5F2D-4D96-8475-929A6D050D24}" type="presOf" srcId="{68D5879F-13EB-429C-9D4B-A8D1F214681C}" destId="{53EFC9FE-3C22-429E-89BA-2127D8C4CE67}" srcOrd="0" destOrd="0" presId="urn:microsoft.com/office/officeart/2005/8/layout/orgChart1"/>
    <dgm:cxn modelId="{4292C209-55A9-4C25-8D01-34AF0D515634}" type="presOf" srcId="{0E14F9EA-02C9-4E9C-8FAC-7C54CBF71D3B}" destId="{5169389E-F4AC-4A98-8F63-48553FBC753A}" srcOrd="0" destOrd="0" presId="urn:microsoft.com/office/officeart/2005/8/layout/orgChart1"/>
    <dgm:cxn modelId="{F741175C-0F1C-4233-9F6A-4D88FD7D8DB4}" type="presOf" srcId="{C8320A51-75A1-4E50-99A9-64448586700A}" destId="{12BDE4FB-7D5E-4665-800B-D5B5D8398E89}" srcOrd="0" destOrd="0" presId="urn:microsoft.com/office/officeart/2005/8/layout/orgChart1"/>
    <dgm:cxn modelId="{73C33C58-3D02-45BC-997F-CD1BC0951845}" type="presOf" srcId="{1D45909D-C670-4FC7-BBBE-D72293B759DB}" destId="{7E7297F7-417F-4D73-B283-992A0C22037C}" srcOrd="0" destOrd="0" presId="urn:microsoft.com/office/officeart/2005/8/layout/orgChart1"/>
    <dgm:cxn modelId="{88AB242E-4909-4A2B-8689-EBCC04ADC0BD}" type="presOf" srcId="{E7732AE4-B9E9-4949-BF34-7D2D8C70B81E}" destId="{FE5A6BEE-9E7A-4EBC-8A24-46E99B9740DF}" srcOrd="0" destOrd="0" presId="urn:microsoft.com/office/officeart/2005/8/layout/orgChart1"/>
    <dgm:cxn modelId="{B665A30A-4BEC-4181-AE95-87886E945E0A}" type="presOf" srcId="{7319EEF1-EC43-4F15-88F1-BAB02CEE4DE9}" destId="{AB461436-D7D7-42AB-A6DA-2994528EC1A0}" srcOrd="0" destOrd="0" presId="urn:microsoft.com/office/officeart/2005/8/layout/orgChart1"/>
    <dgm:cxn modelId="{0014AB64-8B99-40CF-AABF-8F60732694EA}" srcId="{68D5879F-13EB-429C-9D4B-A8D1F214681C}" destId="{4F3A22BE-FAFD-4E0A-84EA-5A662C7B9C22}" srcOrd="1" destOrd="0" parTransId="{E7732AE4-B9E9-4949-BF34-7D2D8C70B81E}" sibTransId="{DC4D6BD2-E3EA-4726-9271-0791D97C295C}"/>
    <dgm:cxn modelId="{0FD7172A-8F3D-42F8-9046-A65D1E459EBC}" type="presOf" srcId="{68D5879F-13EB-429C-9D4B-A8D1F214681C}" destId="{F06BFEAB-50A1-402B-B1C1-EF8683CD92F6}" srcOrd="1" destOrd="0" presId="urn:microsoft.com/office/officeart/2005/8/layout/orgChart1"/>
    <dgm:cxn modelId="{CC245E3A-F9BE-4B1E-B519-E9A1E84C3277}" type="presOf" srcId="{4F3A22BE-FAFD-4E0A-84EA-5A662C7B9C22}" destId="{C7AF84AB-F43F-404F-BEB1-615433AEC042}" srcOrd="0" destOrd="0" presId="urn:microsoft.com/office/officeart/2005/8/layout/orgChart1"/>
    <dgm:cxn modelId="{FEA2DE0C-67BC-4502-9622-7211143ABE37}" srcId="{68D5879F-13EB-429C-9D4B-A8D1F214681C}" destId="{1ABD6B53-F0D3-4027-A0D0-A41F8AD01389}" srcOrd="0" destOrd="0" parTransId="{47D40475-F491-4F7B-8F12-D1FB6AA731BE}" sibTransId="{FA84D021-73C5-457E-97A1-A8F81437AC70}"/>
    <dgm:cxn modelId="{2A875E4D-DA81-4E0A-AE81-2C2581931F93}" type="presParOf" srcId="{7E7297F7-417F-4D73-B283-992A0C22037C}" destId="{D5CB1517-C790-4C64-8906-C44EB32C2F08}" srcOrd="0" destOrd="0" presId="urn:microsoft.com/office/officeart/2005/8/layout/orgChart1"/>
    <dgm:cxn modelId="{3382E88A-7D29-49DC-9B5F-9D50F6F80C30}" type="presParOf" srcId="{D5CB1517-C790-4C64-8906-C44EB32C2F08}" destId="{D2BEDC19-D31A-4EB7-8691-F7ED20F7FBF0}" srcOrd="0" destOrd="0" presId="urn:microsoft.com/office/officeart/2005/8/layout/orgChart1"/>
    <dgm:cxn modelId="{3CEB964E-AEAE-408A-8C1E-C23D156D60F8}" type="presParOf" srcId="{D2BEDC19-D31A-4EB7-8691-F7ED20F7FBF0}" destId="{53EFC9FE-3C22-429E-89BA-2127D8C4CE67}" srcOrd="0" destOrd="0" presId="urn:microsoft.com/office/officeart/2005/8/layout/orgChart1"/>
    <dgm:cxn modelId="{6F462549-4FAF-4FD0-A5CF-C2336CAD5DC7}" type="presParOf" srcId="{D2BEDC19-D31A-4EB7-8691-F7ED20F7FBF0}" destId="{F06BFEAB-50A1-402B-B1C1-EF8683CD92F6}" srcOrd="1" destOrd="0" presId="urn:microsoft.com/office/officeart/2005/8/layout/orgChart1"/>
    <dgm:cxn modelId="{548E18D3-67CE-4DA0-B587-72171931F83E}" type="presParOf" srcId="{D5CB1517-C790-4C64-8906-C44EB32C2F08}" destId="{CDAEEC2F-53AC-4F1F-AC07-17124DC6B914}" srcOrd="1" destOrd="0" presId="urn:microsoft.com/office/officeart/2005/8/layout/orgChart1"/>
    <dgm:cxn modelId="{C6920ECD-0C26-4688-A3CC-26517652C108}" type="presParOf" srcId="{CDAEEC2F-53AC-4F1F-AC07-17124DC6B914}" destId="{FE5A6BEE-9E7A-4EBC-8A24-46E99B9740DF}" srcOrd="0" destOrd="0" presId="urn:microsoft.com/office/officeart/2005/8/layout/orgChart1"/>
    <dgm:cxn modelId="{EC4B4671-5441-40FC-9CFE-D59C4BC8FEAE}" type="presParOf" srcId="{CDAEEC2F-53AC-4F1F-AC07-17124DC6B914}" destId="{7605F2FB-D3F2-40F6-B56D-03679B7BC1F0}" srcOrd="1" destOrd="0" presId="urn:microsoft.com/office/officeart/2005/8/layout/orgChart1"/>
    <dgm:cxn modelId="{F8C6A404-D2DE-457A-9CA1-82E31124D9F0}" type="presParOf" srcId="{7605F2FB-D3F2-40F6-B56D-03679B7BC1F0}" destId="{F794BD21-3876-419C-8AAA-1ACB5ED9D33C}" srcOrd="0" destOrd="0" presId="urn:microsoft.com/office/officeart/2005/8/layout/orgChart1"/>
    <dgm:cxn modelId="{E1B40E9E-156C-4765-A74D-79297DB632ED}" type="presParOf" srcId="{F794BD21-3876-419C-8AAA-1ACB5ED9D33C}" destId="{C7AF84AB-F43F-404F-BEB1-615433AEC042}" srcOrd="0" destOrd="0" presId="urn:microsoft.com/office/officeart/2005/8/layout/orgChart1"/>
    <dgm:cxn modelId="{E1B3DF8C-F5B6-4E7D-8792-AE63083AC46D}" type="presParOf" srcId="{F794BD21-3876-419C-8AAA-1ACB5ED9D33C}" destId="{0D077A96-AAD1-43EF-8F23-53E331C30B8C}" srcOrd="1" destOrd="0" presId="urn:microsoft.com/office/officeart/2005/8/layout/orgChart1"/>
    <dgm:cxn modelId="{E87D2283-AC08-4FCD-8084-479D543049E1}" type="presParOf" srcId="{7605F2FB-D3F2-40F6-B56D-03679B7BC1F0}" destId="{C03B7990-A969-411F-BD51-28854DC84B8E}" srcOrd="1" destOrd="0" presId="urn:microsoft.com/office/officeart/2005/8/layout/orgChart1"/>
    <dgm:cxn modelId="{0736E616-DEA8-482C-A1FD-60BBF58B2B68}" type="presParOf" srcId="{7605F2FB-D3F2-40F6-B56D-03679B7BC1F0}" destId="{7E44AC3A-5BC9-42EF-A351-74BE585080E3}" srcOrd="2" destOrd="0" presId="urn:microsoft.com/office/officeart/2005/8/layout/orgChart1"/>
    <dgm:cxn modelId="{7974C6DE-EB0C-433E-852F-8BCED94B5ACE}" type="presParOf" srcId="{CDAEEC2F-53AC-4F1F-AC07-17124DC6B914}" destId="{29B8A9FD-4D7B-4C1D-B323-8A8926CDF92E}" srcOrd="2" destOrd="0" presId="urn:microsoft.com/office/officeart/2005/8/layout/orgChart1"/>
    <dgm:cxn modelId="{CC87DD7B-60CC-4E91-AB78-522C70116CB2}" type="presParOf" srcId="{CDAEEC2F-53AC-4F1F-AC07-17124DC6B914}" destId="{881A17EF-F475-4B68-A56E-1822C19FFAD7}" srcOrd="3" destOrd="0" presId="urn:microsoft.com/office/officeart/2005/8/layout/orgChart1"/>
    <dgm:cxn modelId="{F7A639D8-43BC-421F-8429-1BC1CAAFA90F}" type="presParOf" srcId="{881A17EF-F475-4B68-A56E-1822C19FFAD7}" destId="{B77BD17F-03AD-4825-A142-384058DE8525}" srcOrd="0" destOrd="0" presId="urn:microsoft.com/office/officeart/2005/8/layout/orgChart1"/>
    <dgm:cxn modelId="{CC66EE9A-82F4-40C8-9AF3-BB1356B578E5}" type="presParOf" srcId="{B77BD17F-03AD-4825-A142-384058DE8525}" destId="{5169389E-F4AC-4A98-8F63-48553FBC753A}" srcOrd="0" destOrd="0" presId="urn:microsoft.com/office/officeart/2005/8/layout/orgChart1"/>
    <dgm:cxn modelId="{ADF3BD8E-2914-485E-AAAB-D445BFAC2163}" type="presParOf" srcId="{B77BD17F-03AD-4825-A142-384058DE8525}" destId="{302C211E-EF13-4BF9-B0FD-F995FE7E33CC}" srcOrd="1" destOrd="0" presId="urn:microsoft.com/office/officeart/2005/8/layout/orgChart1"/>
    <dgm:cxn modelId="{2AC5E1ED-19CD-46FA-8153-950B01F54C80}" type="presParOf" srcId="{881A17EF-F475-4B68-A56E-1822C19FFAD7}" destId="{92AB24E1-185A-4F9B-BD76-6F2DD4881299}" srcOrd="1" destOrd="0" presId="urn:microsoft.com/office/officeart/2005/8/layout/orgChart1"/>
    <dgm:cxn modelId="{D1A6E03A-B700-44EB-8307-EE6846CF5ABB}" type="presParOf" srcId="{881A17EF-F475-4B68-A56E-1822C19FFAD7}" destId="{38C42239-A8B3-42EB-B8EF-5E4006D9BF53}" srcOrd="2" destOrd="0" presId="urn:microsoft.com/office/officeart/2005/8/layout/orgChart1"/>
    <dgm:cxn modelId="{09F44D06-525D-4D58-8269-599F952EBB17}" type="presParOf" srcId="{CDAEEC2F-53AC-4F1F-AC07-17124DC6B914}" destId="{AB461436-D7D7-42AB-A6DA-2994528EC1A0}" srcOrd="4" destOrd="0" presId="urn:microsoft.com/office/officeart/2005/8/layout/orgChart1"/>
    <dgm:cxn modelId="{446DBA9F-4F53-4E8F-B4FF-595A02BE4A6F}" type="presParOf" srcId="{CDAEEC2F-53AC-4F1F-AC07-17124DC6B914}" destId="{773494C3-4E8A-4033-B341-23807E8E56D3}" srcOrd="5" destOrd="0" presId="urn:microsoft.com/office/officeart/2005/8/layout/orgChart1"/>
    <dgm:cxn modelId="{97E18390-C5C3-4661-9CC5-5DA2B72A95E1}" type="presParOf" srcId="{773494C3-4E8A-4033-B341-23807E8E56D3}" destId="{49E25196-E2EA-45CC-A8A8-382ABB4717CE}" srcOrd="0" destOrd="0" presId="urn:microsoft.com/office/officeart/2005/8/layout/orgChart1"/>
    <dgm:cxn modelId="{01E71D64-0F51-4DB9-8853-F920B6F7C8A0}" type="presParOf" srcId="{49E25196-E2EA-45CC-A8A8-382ABB4717CE}" destId="{12BDE4FB-7D5E-4665-800B-D5B5D8398E89}" srcOrd="0" destOrd="0" presId="urn:microsoft.com/office/officeart/2005/8/layout/orgChart1"/>
    <dgm:cxn modelId="{1A36A110-0DD9-4E43-90BC-30C36E1EDFCA}" type="presParOf" srcId="{49E25196-E2EA-45CC-A8A8-382ABB4717CE}" destId="{9F665F88-BF9F-4F8A-8289-B7D6094FCB26}" srcOrd="1" destOrd="0" presId="urn:microsoft.com/office/officeart/2005/8/layout/orgChart1"/>
    <dgm:cxn modelId="{F72273A6-C45D-4BE8-96D8-5D4DEC2A2BB7}" type="presParOf" srcId="{773494C3-4E8A-4033-B341-23807E8E56D3}" destId="{704BEA1E-1698-4052-8594-F02449104C48}" srcOrd="1" destOrd="0" presId="urn:microsoft.com/office/officeart/2005/8/layout/orgChart1"/>
    <dgm:cxn modelId="{01DE736C-7EE3-4CE9-933D-3DDBA15987C4}" type="presParOf" srcId="{773494C3-4E8A-4033-B341-23807E8E56D3}" destId="{ADEC3705-C0EA-45BE-A795-C50011594FE0}" srcOrd="2" destOrd="0" presId="urn:microsoft.com/office/officeart/2005/8/layout/orgChart1"/>
    <dgm:cxn modelId="{2C7E8CD2-C807-45E3-A778-328D29AB4601}" type="presParOf" srcId="{D5CB1517-C790-4C64-8906-C44EB32C2F08}" destId="{56A2A279-FFBF-4DEC-B6E9-0ECF7AE512F9}" srcOrd="2" destOrd="0" presId="urn:microsoft.com/office/officeart/2005/8/layout/orgChart1"/>
    <dgm:cxn modelId="{31103B67-AB0C-4F3A-97F0-CE668C6FE6DF}" type="presParOf" srcId="{56A2A279-FFBF-4DEC-B6E9-0ECF7AE512F9}" destId="{6E8255C5-6E7C-4C8A-AC35-72ADB6386C1D}" srcOrd="0" destOrd="0" presId="urn:microsoft.com/office/officeart/2005/8/layout/orgChart1"/>
    <dgm:cxn modelId="{11A44D41-20C2-42F8-AD9E-C9B4693B8A04}" type="presParOf" srcId="{56A2A279-FFBF-4DEC-B6E9-0ECF7AE512F9}" destId="{B8DD49D9-5CD1-49F4-8C2E-6E2446EE97B6}" srcOrd="1" destOrd="0" presId="urn:microsoft.com/office/officeart/2005/8/layout/orgChart1"/>
    <dgm:cxn modelId="{A4B93F7B-3F13-4938-83D3-A9429063F28E}" type="presParOf" srcId="{B8DD49D9-5CD1-49F4-8C2E-6E2446EE97B6}" destId="{1072105E-6AA9-4360-8336-9DE1E6F0469D}" srcOrd="0" destOrd="0" presId="urn:microsoft.com/office/officeart/2005/8/layout/orgChart1"/>
    <dgm:cxn modelId="{6EA064BA-0B23-4854-B9F5-B69B2274820C}" type="presParOf" srcId="{1072105E-6AA9-4360-8336-9DE1E6F0469D}" destId="{6AFB022B-6C13-4791-99DC-560467DC7F1E}" srcOrd="0" destOrd="0" presId="urn:microsoft.com/office/officeart/2005/8/layout/orgChart1"/>
    <dgm:cxn modelId="{5758F697-7EA9-4F11-86F1-6ADB9308C015}" type="presParOf" srcId="{1072105E-6AA9-4360-8336-9DE1E6F0469D}" destId="{4CA8BA1E-A743-42C0-8669-2583F48EA98E}" srcOrd="1" destOrd="0" presId="urn:microsoft.com/office/officeart/2005/8/layout/orgChart1"/>
    <dgm:cxn modelId="{1DE9DA12-3778-4E18-B729-F8538069075A}" type="presParOf" srcId="{B8DD49D9-5CD1-49F4-8C2E-6E2446EE97B6}" destId="{B0672B6C-AF76-432E-B43B-D38555DF9A67}" srcOrd="1" destOrd="0" presId="urn:microsoft.com/office/officeart/2005/8/layout/orgChart1"/>
    <dgm:cxn modelId="{685841E8-4669-462F-BE33-8AFAF0E7F97B}" type="presParOf" srcId="{B8DD49D9-5CD1-49F4-8C2E-6E2446EE97B6}" destId="{DF26D7E3-ADB9-4BA0-8716-9111AEBC35A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AED72C4-1CCF-4D81-843D-97395FF6C639}" type="doc">
      <dgm:prSet loTypeId="urn:microsoft.com/office/officeart/2005/8/layout/process4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F403BD8-8193-4B0A-A3A6-39A1B0CE50C2}">
      <dgm:prSet phldrT="[Text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dirty="0" err="1">
              <a:effectLst/>
              <a:ea typeface="Calibri" panose="020F0502020204030204" pitchFamily="34" charset="0"/>
              <a:cs typeface="Times New Roman" panose="02020603050405020304" pitchFamily="18" charset="0"/>
            </a:rPr>
            <a:t>Penyelarasan</a:t>
          </a:r>
          <a:r>
            <a:rPr lang="en-US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800" b="1" dirty="0" err="1">
              <a:effectLst/>
              <a:ea typeface="Calibri" panose="020F0502020204030204" pitchFamily="34" charset="0"/>
              <a:cs typeface="Times New Roman" panose="02020603050405020304" pitchFamily="18" charset="0"/>
            </a:rPr>
            <a:t>Inventori</a:t>
          </a:r>
          <a:r>
            <a:rPr lang="en-US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rPr>
            <a:t> Data</a:t>
          </a:r>
        </a:p>
      </dgm:t>
    </dgm:pt>
    <dgm:pt modelId="{A2385999-1AA8-4663-90EE-CA3C66C2FEED}" type="parTrans" cxnId="{7FE70155-B394-49DF-A29D-7FE2B4BBFE3D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3C8AF49A-165A-49EB-A6C3-5E922FA1ADF1}" type="sibTrans" cxnId="{7FE70155-B394-49DF-A29D-7FE2B4BBFE3D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7A6F045F-5452-4FCA-8225-3A627FFDFDB5}">
      <dgm:prSet phldrT="[Text]" custT="1"/>
      <dgm:spPr/>
      <dgm:t>
        <a:bodyPr/>
        <a:lstStyle/>
        <a:p>
          <a:r>
            <a:rPr lang="en-US" sz="1800" b="1">
              <a:effectLst/>
              <a:ea typeface="Calibri" panose="020F0502020204030204" pitchFamily="34" charset="0"/>
              <a:cs typeface="Times New Roman" panose="02020603050405020304" pitchFamily="18" charset="0"/>
            </a:rPr>
            <a:t>Taklimat kepada Panel</a:t>
          </a:r>
          <a:endParaRPr lang="en-US" sz="1800" b="1" dirty="0"/>
        </a:p>
      </dgm:t>
    </dgm:pt>
    <dgm:pt modelId="{72FBAEC2-B724-4CBD-8D42-39C3509D0CD3}" type="parTrans" cxnId="{B08F2513-A73A-4C81-9098-5E05432F4202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BDBD2F1A-0B57-4AD4-B431-E8E0A1DF73F9}" type="sibTrans" cxnId="{B08F2513-A73A-4C81-9098-5E05432F4202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4F2A1B87-1242-4A22-A664-523D3061B932}">
      <dgm:prSet phldrT="[Text]" custT="1"/>
      <dgm:spPr/>
      <dgm:t>
        <a:bodyPr/>
        <a:lstStyle/>
        <a:p>
          <a:r>
            <a:rPr lang="en-US" sz="1800" b="1">
              <a:effectLst/>
              <a:ea typeface="Calibri" panose="020F0502020204030204" pitchFamily="34" charset="0"/>
              <a:cs typeface="Times New Roman" panose="02020603050405020304" pitchFamily="18" charset="0"/>
            </a:rPr>
            <a:t>Panel Penilaian: Industri/Agensi; Politeknik/Kolej Komuniti</a:t>
          </a:r>
          <a:endParaRPr lang="en-US" sz="1800" b="1" dirty="0"/>
        </a:p>
      </dgm:t>
    </dgm:pt>
    <dgm:pt modelId="{DD60DE1F-47EB-4A94-AD31-892B0E78CD41}" type="parTrans" cxnId="{5700AA33-576E-4AB9-A028-4B638AC51F4A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634A82B8-F9F0-4BF5-BDFC-927340592D35}" type="sibTrans" cxnId="{5700AA33-576E-4AB9-A028-4B638AC51F4A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AE493373-CCB8-42BD-9906-3C112447CD62}">
      <dgm:prSet custT="1"/>
      <dgm:spPr/>
      <dgm:t>
        <a:bodyPr/>
        <a:lstStyle/>
        <a:p>
          <a:r>
            <a:rPr lang="en-US" sz="1800" b="1">
              <a:effectLst/>
              <a:ea typeface="Calibri" panose="020F0502020204030204" pitchFamily="34" charset="0"/>
              <a:cs typeface="Times New Roman" panose="02020603050405020304" pitchFamily="18" charset="0"/>
            </a:rPr>
            <a:t>Penyelarasan pemarkahan</a:t>
          </a:r>
          <a:endParaRPr lang="en-US" sz="1800" b="1" dirty="0"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684078A2-D114-4A9C-9BF5-72B473628918}" type="parTrans" cxnId="{67D09D18-7EF3-42AB-A9EC-43FBA6D6A926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3ABC1971-CF70-4BC1-B6D7-328B87C52A98}" type="sibTrans" cxnId="{67D09D18-7EF3-42AB-A9EC-43FBA6D6A926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C08626AD-994A-442C-8BD0-8BECF56DF0AC}">
      <dgm:prSet custT="1"/>
      <dgm:spPr/>
      <dgm:t>
        <a:bodyPr/>
        <a:lstStyle/>
        <a:p>
          <a:r>
            <a:rPr lang="en-US" sz="1800" b="1">
              <a:effectLst/>
              <a:ea typeface="Calibri" panose="020F0502020204030204" pitchFamily="34" charset="0"/>
              <a:cs typeface="Times New Roman" panose="02020603050405020304" pitchFamily="18" charset="0"/>
            </a:rPr>
            <a:t>Inventori maklumat</a:t>
          </a:r>
          <a:endParaRPr lang="en-US" sz="1800" b="1" dirty="0"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52A54C5A-DE6A-4467-898F-0BD0F6A53CAE}" type="parTrans" cxnId="{6114FE53-6CE6-4F71-9005-BD513BDF7830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CC0A4283-5AC0-46B5-ABB6-E49B7763B31A}" type="sibTrans" cxnId="{6114FE53-6CE6-4F71-9005-BD513BDF7830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051A1B05-6845-41B6-8F73-D0BC0101FD27}">
      <dgm:prSet custT="1"/>
      <dgm:spPr/>
      <dgm:t>
        <a:bodyPr/>
        <a:lstStyle/>
        <a:p>
          <a:r>
            <a:rPr lang="en-US" sz="1800" b="1">
              <a:effectLst/>
              <a:ea typeface="Calibri" panose="020F0502020204030204" pitchFamily="34" charset="0"/>
              <a:cs typeface="Times New Roman" panose="02020603050405020304" pitchFamily="18" charset="0"/>
            </a:rPr>
            <a:t>Mesyuarat Jawatankuasa Teknikal (JPPKK)</a:t>
          </a:r>
          <a:endParaRPr lang="en-US" sz="1800" b="1" dirty="0"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24F6D0CA-1DB1-470E-8550-D5788DE82EB2}" type="parTrans" cxnId="{8842BD2A-450B-4682-968B-583ED026747D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C0AADDC6-94EA-4456-8C58-5E6FEAB08A8D}" type="sibTrans" cxnId="{8842BD2A-450B-4682-968B-583ED026747D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7AB2F314-BE5C-4975-B8AE-11A35B5D81DB}">
      <dgm:prSet custT="1"/>
      <dgm:spPr/>
      <dgm:t>
        <a:bodyPr/>
        <a:lstStyle/>
        <a:p>
          <a:r>
            <a:rPr lang="en-US" sz="1800" b="1">
              <a:effectLst/>
              <a:ea typeface="Calibri" panose="020F0502020204030204" pitchFamily="34" charset="0"/>
              <a:cs typeface="Times New Roman" panose="02020603050405020304" pitchFamily="18" charset="0"/>
            </a:rPr>
            <a:t>Serahan kepada KPT</a:t>
          </a:r>
          <a:endParaRPr lang="en-US" sz="1800" b="1" dirty="0"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643BAB43-CC17-4E0C-8154-AC79263D65FF}" type="parTrans" cxnId="{BAB2E409-B971-4C6B-8ED7-CF32B3A4D02B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1BA9B4B2-FB8E-4C5D-BE65-31C6C5539022}" type="sibTrans" cxnId="{BAB2E409-B971-4C6B-8ED7-CF32B3A4D02B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DDB17B54-8E26-4EB9-B3A9-3CCF8CD679B9}" type="pres">
      <dgm:prSet presAssocID="{6AED72C4-1CCF-4D81-843D-97395FF6C6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924C4A-0198-4A24-94B5-DAF7CFCCAC8C}" type="pres">
      <dgm:prSet presAssocID="{7AB2F314-BE5C-4975-B8AE-11A35B5D81DB}" presName="boxAndChildren" presStyleCnt="0"/>
      <dgm:spPr/>
    </dgm:pt>
    <dgm:pt modelId="{37E6544B-12DA-4C04-8678-26D992E6C679}" type="pres">
      <dgm:prSet presAssocID="{7AB2F314-BE5C-4975-B8AE-11A35B5D81DB}" presName="parentTextBox" presStyleLbl="node1" presStyleIdx="0" presStyleCnt="7"/>
      <dgm:spPr/>
      <dgm:t>
        <a:bodyPr/>
        <a:lstStyle/>
        <a:p>
          <a:endParaRPr lang="en-US"/>
        </a:p>
      </dgm:t>
    </dgm:pt>
    <dgm:pt modelId="{834F3B35-10DE-42B6-B025-4164F00580F1}" type="pres">
      <dgm:prSet presAssocID="{C0AADDC6-94EA-4456-8C58-5E6FEAB08A8D}" presName="sp" presStyleCnt="0"/>
      <dgm:spPr/>
    </dgm:pt>
    <dgm:pt modelId="{E07FBBCA-E9EC-4373-8089-BDAA36635DE3}" type="pres">
      <dgm:prSet presAssocID="{051A1B05-6845-41B6-8F73-D0BC0101FD27}" presName="arrowAndChildren" presStyleCnt="0"/>
      <dgm:spPr/>
    </dgm:pt>
    <dgm:pt modelId="{CBB60C07-C8F4-4782-8D5E-E2853FA0B7AA}" type="pres">
      <dgm:prSet presAssocID="{051A1B05-6845-41B6-8F73-D0BC0101FD27}" presName="parentTextArrow" presStyleLbl="node1" presStyleIdx="1" presStyleCnt="7"/>
      <dgm:spPr/>
      <dgm:t>
        <a:bodyPr/>
        <a:lstStyle/>
        <a:p>
          <a:endParaRPr lang="en-US"/>
        </a:p>
      </dgm:t>
    </dgm:pt>
    <dgm:pt modelId="{DC0EFB8E-6BDE-4F8E-9F8D-75A2BE0C572B}" type="pres">
      <dgm:prSet presAssocID="{CC0A4283-5AC0-46B5-ABB6-E49B7763B31A}" presName="sp" presStyleCnt="0"/>
      <dgm:spPr/>
    </dgm:pt>
    <dgm:pt modelId="{4C526836-8369-4D40-AAFF-18E5939F3E37}" type="pres">
      <dgm:prSet presAssocID="{C08626AD-994A-442C-8BD0-8BECF56DF0AC}" presName="arrowAndChildren" presStyleCnt="0"/>
      <dgm:spPr/>
    </dgm:pt>
    <dgm:pt modelId="{8B356989-4B17-4CAD-9989-A869BFC9A25B}" type="pres">
      <dgm:prSet presAssocID="{C08626AD-994A-442C-8BD0-8BECF56DF0AC}" presName="parentTextArrow" presStyleLbl="node1" presStyleIdx="2" presStyleCnt="7"/>
      <dgm:spPr/>
      <dgm:t>
        <a:bodyPr/>
        <a:lstStyle/>
        <a:p>
          <a:endParaRPr lang="en-US"/>
        </a:p>
      </dgm:t>
    </dgm:pt>
    <dgm:pt modelId="{D6B6FE27-5A55-4786-885B-A500D0B2DC39}" type="pres">
      <dgm:prSet presAssocID="{3ABC1971-CF70-4BC1-B6D7-328B87C52A98}" presName="sp" presStyleCnt="0"/>
      <dgm:spPr/>
    </dgm:pt>
    <dgm:pt modelId="{D2152D2D-BB34-4BA6-BC6B-6D2424E907BD}" type="pres">
      <dgm:prSet presAssocID="{AE493373-CCB8-42BD-9906-3C112447CD62}" presName="arrowAndChildren" presStyleCnt="0"/>
      <dgm:spPr/>
    </dgm:pt>
    <dgm:pt modelId="{E8DEB11B-FE55-41EE-B1C7-425D09AA2463}" type="pres">
      <dgm:prSet presAssocID="{AE493373-CCB8-42BD-9906-3C112447CD62}" presName="parentTextArrow" presStyleLbl="node1" presStyleIdx="3" presStyleCnt="7"/>
      <dgm:spPr/>
      <dgm:t>
        <a:bodyPr/>
        <a:lstStyle/>
        <a:p>
          <a:endParaRPr lang="en-US"/>
        </a:p>
      </dgm:t>
    </dgm:pt>
    <dgm:pt modelId="{5D526EA3-C72B-4E59-A741-62CF612A481D}" type="pres">
      <dgm:prSet presAssocID="{634A82B8-F9F0-4BF5-BDFC-927340592D35}" presName="sp" presStyleCnt="0"/>
      <dgm:spPr/>
    </dgm:pt>
    <dgm:pt modelId="{94A494CF-9742-4666-ACC6-C8BE20DCD08E}" type="pres">
      <dgm:prSet presAssocID="{4F2A1B87-1242-4A22-A664-523D3061B932}" presName="arrowAndChildren" presStyleCnt="0"/>
      <dgm:spPr/>
    </dgm:pt>
    <dgm:pt modelId="{1609ADD3-369D-4950-9E7F-49535FE0A490}" type="pres">
      <dgm:prSet presAssocID="{4F2A1B87-1242-4A22-A664-523D3061B932}" presName="parentTextArrow" presStyleLbl="node1" presStyleIdx="4" presStyleCnt="7"/>
      <dgm:spPr/>
      <dgm:t>
        <a:bodyPr/>
        <a:lstStyle/>
        <a:p>
          <a:endParaRPr lang="en-US"/>
        </a:p>
      </dgm:t>
    </dgm:pt>
    <dgm:pt modelId="{CEBFD409-2A07-48EE-8F3A-250E4D000F38}" type="pres">
      <dgm:prSet presAssocID="{BDBD2F1A-0B57-4AD4-B431-E8E0A1DF73F9}" presName="sp" presStyleCnt="0"/>
      <dgm:spPr/>
    </dgm:pt>
    <dgm:pt modelId="{A51D7D26-E3F3-4263-949E-D9344C5AAF39}" type="pres">
      <dgm:prSet presAssocID="{7A6F045F-5452-4FCA-8225-3A627FFDFDB5}" presName="arrowAndChildren" presStyleCnt="0"/>
      <dgm:spPr/>
    </dgm:pt>
    <dgm:pt modelId="{D50A6CF8-AA11-4D80-823E-91DCCEA86F5B}" type="pres">
      <dgm:prSet presAssocID="{7A6F045F-5452-4FCA-8225-3A627FFDFDB5}" presName="parentTextArrow" presStyleLbl="node1" presStyleIdx="5" presStyleCnt="7"/>
      <dgm:spPr/>
      <dgm:t>
        <a:bodyPr/>
        <a:lstStyle/>
        <a:p>
          <a:endParaRPr lang="en-US"/>
        </a:p>
      </dgm:t>
    </dgm:pt>
    <dgm:pt modelId="{819B6073-7EEF-43BD-B050-4563AE7FAF60}" type="pres">
      <dgm:prSet presAssocID="{3C8AF49A-165A-49EB-A6C3-5E922FA1ADF1}" presName="sp" presStyleCnt="0"/>
      <dgm:spPr/>
    </dgm:pt>
    <dgm:pt modelId="{9E5B6123-FBC7-4EAB-A0F9-937DFC932553}" type="pres">
      <dgm:prSet presAssocID="{CF403BD8-8193-4B0A-A3A6-39A1B0CE50C2}" presName="arrowAndChildren" presStyleCnt="0"/>
      <dgm:spPr/>
    </dgm:pt>
    <dgm:pt modelId="{27BE72CF-7823-48F1-85F3-B19E431154B2}" type="pres">
      <dgm:prSet presAssocID="{CF403BD8-8193-4B0A-A3A6-39A1B0CE50C2}" presName="parentTextArrow" presStyleLbl="node1" presStyleIdx="6" presStyleCnt="7"/>
      <dgm:spPr/>
      <dgm:t>
        <a:bodyPr/>
        <a:lstStyle/>
        <a:p>
          <a:endParaRPr lang="en-US"/>
        </a:p>
      </dgm:t>
    </dgm:pt>
  </dgm:ptLst>
  <dgm:cxnLst>
    <dgm:cxn modelId="{8842BD2A-450B-4682-968B-583ED026747D}" srcId="{6AED72C4-1CCF-4D81-843D-97395FF6C639}" destId="{051A1B05-6845-41B6-8F73-D0BC0101FD27}" srcOrd="5" destOrd="0" parTransId="{24F6D0CA-1DB1-470E-8550-D5788DE82EB2}" sibTransId="{C0AADDC6-94EA-4456-8C58-5E6FEAB08A8D}"/>
    <dgm:cxn modelId="{C429B963-EE5B-49F3-8711-50EECB606BE1}" type="presOf" srcId="{7A6F045F-5452-4FCA-8225-3A627FFDFDB5}" destId="{D50A6CF8-AA11-4D80-823E-91DCCEA86F5B}" srcOrd="0" destOrd="0" presId="urn:microsoft.com/office/officeart/2005/8/layout/process4"/>
    <dgm:cxn modelId="{5700AA33-576E-4AB9-A028-4B638AC51F4A}" srcId="{6AED72C4-1CCF-4D81-843D-97395FF6C639}" destId="{4F2A1B87-1242-4A22-A664-523D3061B932}" srcOrd="2" destOrd="0" parTransId="{DD60DE1F-47EB-4A94-AD31-892B0E78CD41}" sibTransId="{634A82B8-F9F0-4BF5-BDFC-927340592D35}"/>
    <dgm:cxn modelId="{807E8591-9D9B-4D02-B859-27994E8BC12A}" type="presOf" srcId="{051A1B05-6845-41B6-8F73-D0BC0101FD27}" destId="{CBB60C07-C8F4-4782-8D5E-E2853FA0B7AA}" srcOrd="0" destOrd="0" presId="urn:microsoft.com/office/officeart/2005/8/layout/process4"/>
    <dgm:cxn modelId="{858E02CD-14E7-4787-9A00-8C646F9270D6}" type="presOf" srcId="{C08626AD-994A-442C-8BD0-8BECF56DF0AC}" destId="{8B356989-4B17-4CAD-9989-A869BFC9A25B}" srcOrd="0" destOrd="0" presId="urn:microsoft.com/office/officeart/2005/8/layout/process4"/>
    <dgm:cxn modelId="{B08F2513-A73A-4C81-9098-5E05432F4202}" srcId="{6AED72C4-1CCF-4D81-843D-97395FF6C639}" destId="{7A6F045F-5452-4FCA-8225-3A627FFDFDB5}" srcOrd="1" destOrd="0" parTransId="{72FBAEC2-B724-4CBD-8D42-39C3509D0CD3}" sibTransId="{BDBD2F1A-0B57-4AD4-B431-E8E0A1DF73F9}"/>
    <dgm:cxn modelId="{67D09D18-7EF3-42AB-A9EC-43FBA6D6A926}" srcId="{6AED72C4-1CCF-4D81-843D-97395FF6C639}" destId="{AE493373-CCB8-42BD-9906-3C112447CD62}" srcOrd="3" destOrd="0" parTransId="{684078A2-D114-4A9C-9BF5-72B473628918}" sibTransId="{3ABC1971-CF70-4BC1-B6D7-328B87C52A98}"/>
    <dgm:cxn modelId="{7964686E-7CC8-4F14-8239-6310A2FF82C3}" type="presOf" srcId="{CF403BD8-8193-4B0A-A3A6-39A1B0CE50C2}" destId="{27BE72CF-7823-48F1-85F3-B19E431154B2}" srcOrd="0" destOrd="0" presId="urn:microsoft.com/office/officeart/2005/8/layout/process4"/>
    <dgm:cxn modelId="{863F1C52-A83C-4473-860A-70677C60CA69}" type="presOf" srcId="{AE493373-CCB8-42BD-9906-3C112447CD62}" destId="{E8DEB11B-FE55-41EE-B1C7-425D09AA2463}" srcOrd="0" destOrd="0" presId="urn:microsoft.com/office/officeart/2005/8/layout/process4"/>
    <dgm:cxn modelId="{BAB2E409-B971-4C6B-8ED7-CF32B3A4D02B}" srcId="{6AED72C4-1CCF-4D81-843D-97395FF6C639}" destId="{7AB2F314-BE5C-4975-B8AE-11A35B5D81DB}" srcOrd="6" destOrd="0" parTransId="{643BAB43-CC17-4E0C-8154-AC79263D65FF}" sibTransId="{1BA9B4B2-FB8E-4C5D-BE65-31C6C5539022}"/>
    <dgm:cxn modelId="{B4B3FBB2-CBEE-4571-9510-4A404188D1A9}" type="presOf" srcId="{7AB2F314-BE5C-4975-B8AE-11A35B5D81DB}" destId="{37E6544B-12DA-4C04-8678-26D992E6C679}" srcOrd="0" destOrd="0" presId="urn:microsoft.com/office/officeart/2005/8/layout/process4"/>
    <dgm:cxn modelId="{8FB913AA-AEAA-498A-89CD-664955E50301}" type="presOf" srcId="{6AED72C4-1CCF-4D81-843D-97395FF6C639}" destId="{DDB17B54-8E26-4EB9-B3A9-3CCF8CD679B9}" srcOrd="0" destOrd="0" presId="urn:microsoft.com/office/officeart/2005/8/layout/process4"/>
    <dgm:cxn modelId="{7FE70155-B394-49DF-A29D-7FE2B4BBFE3D}" srcId="{6AED72C4-1CCF-4D81-843D-97395FF6C639}" destId="{CF403BD8-8193-4B0A-A3A6-39A1B0CE50C2}" srcOrd="0" destOrd="0" parTransId="{A2385999-1AA8-4663-90EE-CA3C66C2FEED}" sibTransId="{3C8AF49A-165A-49EB-A6C3-5E922FA1ADF1}"/>
    <dgm:cxn modelId="{6114FE53-6CE6-4F71-9005-BD513BDF7830}" srcId="{6AED72C4-1CCF-4D81-843D-97395FF6C639}" destId="{C08626AD-994A-442C-8BD0-8BECF56DF0AC}" srcOrd="4" destOrd="0" parTransId="{52A54C5A-DE6A-4467-898F-0BD0F6A53CAE}" sibTransId="{CC0A4283-5AC0-46B5-ABB6-E49B7763B31A}"/>
    <dgm:cxn modelId="{9F025334-6FF5-4F9D-88B3-A6CCCC439F15}" type="presOf" srcId="{4F2A1B87-1242-4A22-A664-523D3061B932}" destId="{1609ADD3-369D-4950-9E7F-49535FE0A490}" srcOrd="0" destOrd="0" presId="urn:microsoft.com/office/officeart/2005/8/layout/process4"/>
    <dgm:cxn modelId="{6439DC82-F077-48E9-9D3A-4CABD871F9E7}" type="presParOf" srcId="{DDB17B54-8E26-4EB9-B3A9-3CCF8CD679B9}" destId="{FB924C4A-0198-4A24-94B5-DAF7CFCCAC8C}" srcOrd="0" destOrd="0" presId="urn:microsoft.com/office/officeart/2005/8/layout/process4"/>
    <dgm:cxn modelId="{1EC32521-653E-49CE-93B0-32A92CD86A79}" type="presParOf" srcId="{FB924C4A-0198-4A24-94B5-DAF7CFCCAC8C}" destId="{37E6544B-12DA-4C04-8678-26D992E6C679}" srcOrd="0" destOrd="0" presId="urn:microsoft.com/office/officeart/2005/8/layout/process4"/>
    <dgm:cxn modelId="{68A2508D-BADB-41C4-8196-FF89946087B1}" type="presParOf" srcId="{DDB17B54-8E26-4EB9-B3A9-3CCF8CD679B9}" destId="{834F3B35-10DE-42B6-B025-4164F00580F1}" srcOrd="1" destOrd="0" presId="urn:microsoft.com/office/officeart/2005/8/layout/process4"/>
    <dgm:cxn modelId="{7D6C3408-88B4-4EA9-B7DB-927C29F68733}" type="presParOf" srcId="{DDB17B54-8E26-4EB9-B3A9-3CCF8CD679B9}" destId="{E07FBBCA-E9EC-4373-8089-BDAA36635DE3}" srcOrd="2" destOrd="0" presId="urn:microsoft.com/office/officeart/2005/8/layout/process4"/>
    <dgm:cxn modelId="{4B21C17F-F1FD-498A-8EA5-1402644E7235}" type="presParOf" srcId="{E07FBBCA-E9EC-4373-8089-BDAA36635DE3}" destId="{CBB60C07-C8F4-4782-8D5E-E2853FA0B7AA}" srcOrd="0" destOrd="0" presId="urn:microsoft.com/office/officeart/2005/8/layout/process4"/>
    <dgm:cxn modelId="{376D7BF8-FBF6-4AED-A356-EAC3D68DC2FB}" type="presParOf" srcId="{DDB17B54-8E26-4EB9-B3A9-3CCF8CD679B9}" destId="{DC0EFB8E-6BDE-4F8E-9F8D-75A2BE0C572B}" srcOrd="3" destOrd="0" presId="urn:microsoft.com/office/officeart/2005/8/layout/process4"/>
    <dgm:cxn modelId="{2AC8F0F2-1EF0-4CAC-BF09-28D39F4BA6A2}" type="presParOf" srcId="{DDB17B54-8E26-4EB9-B3A9-3CCF8CD679B9}" destId="{4C526836-8369-4D40-AAFF-18E5939F3E37}" srcOrd="4" destOrd="0" presId="urn:microsoft.com/office/officeart/2005/8/layout/process4"/>
    <dgm:cxn modelId="{996645D7-3EE9-4D34-A3FA-76A008EB28F3}" type="presParOf" srcId="{4C526836-8369-4D40-AAFF-18E5939F3E37}" destId="{8B356989-4B17-4CAD-9989-A869BFC9A25B}" srcOrd="0" destOrd="0" presId="urn:microsoft.com/office/officeart/2005/8/layout/process4"/>
    <dgm:cxn modelId="{3D5BAA13-985A-43AA-AEC9-5FCAE1F24875}" type="presParOf" srcId="{DDB17B54-8E26-4EB9-B3A9-3CCF8CD679B9}" destId="{D6B6FE27-5A55-4786-885B-A500D0B2DC39}" srcOrd="5" destOrd="0" presId="urn:microsoft.com/office/officeart/2005/8/layout/process4"/>
    <dgm:cxn modelId="{82CFF7BC-253D-4F11-93F1-EAE9472BE61C}" type="presParOf" srcId="{DDB17B54-8E26-4EB9-B3A9-3CCF8CD679B9}" destId="{D2152D2D-BB34-4BA6-BC6B-6D2424E907BD}" srcOrd="6" destOrd="0" presId="urn:microsoft.com/office/officeart/2005/8/layout/process4"/>
    <dgm:cxn modelId="{5912EA13-2A88-4A91-9F06-614859196ED4}" type="presParOf" srcId="{D2152D2D-BB34-4BA6-BC6B-6D2424E907BD}" destId="{E8DEB11B-FE55-41EE-B1C7-425D09AA2463}" srcOrd="0" destOrd="0" presId="urn:microsoft.com/office/officeart/2005/8/layout/process4"/>
    <dgm:cxn modelId="{891C455F-281B-4B2A-B441-D186A4A4EDF4}" type="presParOf" srcId="{DDB17B54-8E26-4EB9-B3A9-3CCF8CD679B9}" destId="{5D526EA3-C72B-4E59-A741-62CF612A481D}" srcOrd="7" destOrd="0" presId="urn:microsoft.com/office/officeart/2005/8/layout/process4"/>
    <dgm:cxn modelId="{3BDC4985-B972-44D0-9C00-DD2ECD739E2F}" type="presParOf" srcId="{DDB17B54-8E26-4EB9-B3A9-3CCF8CD679B9}" destId="{94A494CF-9742-4666-ACC6-C8BE20DCD08E}" srcOrd="8" destOrd="0" presId="urn:microsoft.com/office/officeart/2005/8/layout/process4"/>
    <dgm:cxn modelId="{C6C2E689-A5F5-41A6-9847-30A97A244936}" type="presParOf" srcId="{94A494CF-9742-4666-ACC6-C8BE20DCD08E}" destId="{1609ADD3-369D-4950-9E7F-49535FE0A490}" srcOrd="0" destOrd="0" presId="urn:microsoft.com/office/officeart/2005/8/layout/process4"/>
    <dgm:cxn modelId="{4DE64073-8143-4B72-B06D-3960EC369DE9}" type="presParOf" srcId="{DDB17B54-8E26-4EB9-B3A9-3CCF8CD679B9}" destId="{CEBFD409-2A07-48EE-8F3A-250E4D000F38}" srcOrd="9" destOrd="0" presId="urn:microsoft.com/office/officeart/2005/8/layout/process4"/>
    <dgm:cxn modelId="{E0435034-BC9B-41A9-9881-71C722E4A290}" type="presParOf" srcId="{DDB17B54-8E26-4EB9-B3A9-3CCF8CD679B9}" destId="{A51D7D26-E3F3-4263-949E-D9344C5AAF39}" srcOrd="10" destOrd="0" presId="urn:microsoft.com/office/officeart/2005/8/layout/process4"/>
    <dgm:cxn modelId="{444759CC-8DE1-4AF6-A5F8-09C7F967018A}" type="presParOf" srcId="{A51D7D26-E3F3-4263-949E-D9344C5AAF39}" destId="{D50A6CF8-AA11-4D80-823E-91DCCEA86F5B}" srcOrd="0" destOrd="0" presId="urn:microsoft.com/office/officeart/2005/8/layout/process4"/>
    <dgm:cxn modelId="{7E4B8358-EA0D-49C1-BADA-D98C4E1D73FC}" type="presParOf" srcId="{DDB17B54-8E26-4EB9-B3A9-3CCF8CD679B9}" destId="{819B6073-7EEF-43BD-B050-4563AE7FAF60}" srcOrd="11" destOrd="0" presId="urn:microsoft.com/office/officeart/2005/8/layout/process4"/>
    <dgm:cxn modelId="{798CE1E3-FDEB-481A-8C59-7FAB6962B96A}" type="presParOf" srcId="{DDB17B54-8E26-4EB9-B3A9-3CCF8CD679B9}" destId="{9E5B6123-FBC7-4EAB-A0F9-937DFC932553}" srcOrd="12" destOrd="0" presId="urn:microsoft.com/office/officeart/2005/8/layout/process4"/>
    <dgm:cxn modelId="{46C631C5-FFCF-46E3-A129-0B720525E1F4}" type="presParOf" srcId="{9E5B6123-FBC7-4EAB-A0F9-937DFC932553}" destId="{27BE72CF-7823-48F1-85F3-B19E431154B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9938450-228F-4D08-86E4-358636D99DD3}" type="doc">
      <dgm:prSet loTypeId="urn:microsoft.com/office/officeart/2005/8/layout/hChevron3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MY"/>
        </a:p>
      </dgm:t>
    </dgm:pt>
    <dgm:pt modelId="{4A9EC2C7-ABED-4ACD-94F8-D820979873C7}">
      <dgm:prSet phldrT="[Text]" custT="1"/>
      <dgm:spPr/>
      <dgm:t>
        <a:bodyPr/>
        <a:lstStyle/>
        <a:p>
          <a:r>
            <a:rPr lang="en-US" sz="2400" b="1" dirty="0"/>
            <a:t>PENGAWALAN PROJEK</a:t>
          </a:r>
          <a:endParaRPr lang="en-MY" sz="2400" b="1" dirty="0"/>
        </a:p>
      </dgm:t>
    </dgm:pt>
    <dgm:pt modelId="{59ECA453-2087-4866-B072-9998F6BD2556}" type="parTrans" cxnId="{02F6744A-5B2F-472E-A35B-E9EA7868E4ED}">
      <dgm:prSet/>
      <dgm:spPr/>
      <dgm:t>
        <a:bodyPr/>
        <a:lstStyle/>
        <a:p>
          <a:endParaRPr lang="en-MY" sz="2000">
            <a:solidFill>
              <a:schemeClr val="tx1"/>
            </a:solidFill>
          </a:endParaRPr>
        </a:p>
      </dgm:t>
    </dgm:pt>
    <dgm:pt modelId="{08AB83D5-E96B-454A-AAEE-3C80F9799808}" type="sibTrans" cxnId="{02F6744A-5B2F-472E-A35B-E9EA7868E4ED}">
      <dgm:prSet/>
      <dgm:spPr/>
      <dgm:t>
        <a:bodyPr/>
        <a:lstStyle/>
        <a:p>
          <a:endParaRPr lang="en-MY" sz="2000">
            <a:solidFill>
              <a:schemeClr val="tx1"/>
            </a:solidFill>
          </a:endParaRPr>
        </a:p>
      </dgm:t>
    </dgm:pt>
    <dgm:pt modelId="{4CC969BF-70CE-4D15-8DED-07A1EE59F096}">
      <dgm:prSet phldrT="[Text]" custT="1"/>
      <dgm:spPr/>
      <dgm:t>
        <a:bodyPr/>
        <a:lstStyle/>
        <a:p>
          <a:r>
            <a:rPr lang="en-US" sz="2400" b="1" dirty="0"/>
            <a:t>SURAT PERINGATAN</a:t>
          </a:r>
          <a:endParaRPr lang="en-MY" sz="2400" b="1" dirty="0"/>
        </a:p>
      </dgm:t>
    </dgm:pt>
    <dgm:pt modelId="{A55BE86C-990B-471F-A120-E4F926C03F9D}" type="parTrans" cxnId="{8D1FC11A-8E84-4431-B6ED-6D9F644B43BF}">
      <dgm:prSet/>
      <dgm:spPr/>
      <dgm:t>
        <a:bodyPr/>
        <a:lstStyle/>
        <a:p>
          <a:endParaRPr lang="en-MY" sz="2000">
            <a:solidFill>
              <a:schemeClr val="tx1"/>
            </a:solidFill>
          </a:endParaRPr>
        </a:p>
      </dgm:t>
    </dgm:pt>
    <dgm:pt modelId="{B0FA1E6D-C3FE-4B26-A055-38ED8A17D54B}" type="sibTrans" cxnId="{8D1FC11A-8E84-4431-B6ED-6D9F644B43BF}">
      <dgm:prSet/>
      <dgm:spPr/>
      <dgm:t>
        <a:bodyPr/>
        <a:lstStyle/>
        <a:p>
          <a:endParaRPr lang="en-MY" sz="2000">
            <a:solidFill>
              <a:schemeClr val="tx1"/>
            </a:solidFill>
          </a:endParaRPr>
        </a:p>
      </dgm:t>
    </dgm:pt>
    <dgm:pt modelId="{5AC1DF32-1CCD-47C8-B177-C75CD19CD9BE}">
      <dgm:prSet phldrT="[Text]" custT="1"/>
      <dgm:spPr/>
      <dgm:t>
        <a:bodyPr/>
        <a:lstStyle/>
        <a:p>
          <a:r>
            <a:rPr lang="en-US" sz="2400" dirty="0" err="1"/>
            <a:t>Laporan</a:t>
          </a:r>
          <a:r>
            <a:rPr lang="en-US" sz="2400" dirty="0"/>
            <a:t> </a:t>
          </a:r>
          <a:r>
            <a:rPr lang="en-US" sz="2400" dirty="0" err="1"/>
            <a:t>Kemajuan</a:t>
          </a:r>
          <a:endParaRPr lang="en-MY" sz="2400" dirty="0"/>
        </a:p>
      </dgm:t>
    </dgm:pt>
    <dgm:pt modelId="{C0364D35-D9BA-41D6-8CEC-54A8AB3DF008}" type="parTrans" cxnId="{4700E3CF-D990-4C03-9AE4-FA47A7FDB1C7}">
      <dgm:prSet/>
      <dgm:spPr/>
      <dgm:t>
        <a:bodyPr/>
        <a:lstStyle/>
        <a:p>
          <a:endParaRPr lang="en-MY" sz="2000">
            <a:solidFill>
              <a:schemeClr val="tx1"/>
            </a:solidFill>
          </a:endParaRPr>
        </a:p>
      </dgm:t>
    </dgm:pt>
    <dgm:pt modelId="{316B5232-50A2-42D0-B6B5-9AF8394529CD}" type="sibTrans" cxnId="{4700E3CF-D990-4C03-9AE4-FA47A7FDB1C7}">
      <dgm:prSet/>
      <dgm:spPr/>
      <dgm:t>
        <a:bodyPr/>
        <a:lstStyle/>
        <a:p>
          <a:endParaRPr lang="en-MY" sz="2000">
            <a:solidFill>
              <a:schemeClr val="tx1"/>
            </a:solidFill>
          </a:endParaRPr>
        </a:p>
      </dgm:t>
    </dgm:pt>
    <dgm:pt modelId="{46F1ACD6-559A-4F52-B27D-E56ACA2B1497}">
      <dgm:prSet phldrT="[Text]" custT="1"/>
      <dgm:spPr/>
      <dgm:t>
        <a:bodyPr/>
        <a:lstStyle/>
        <a:p>
          <a:r>
            <a:rPr lang="en-US" sz="2400" dirty="0" err="1"/>
            <a:t>Laporan</a:t>
          </a:r>
          <a:r>
            <a:rPr lang="en-US" sz="2400" dirty="0"/>
            <a:t> </a:t>
          </a:r>
          <a:r>
            <a:rPr lang="en-US" sz="2400" dirty="0" err="1"/>
            <a:t>Akhir</a:t>
          </a:r>
          <a:endParaRPr lang="en-MY" sz="2400" dirty="0"/>
        </a:p>
      </dgm:t>
    </dgm:pt>
    <dgm:pt modelId="{2410A6FA-83BF-473F-9BD0-E7344E59C862}" type="parTrans" cxnId="{0E3E4360-6E6D-4619-99FD-5EAE7641EE20}">
      <dgm:prSet/>
      <dgm:spPr/>
      <dgm:t>
        <a:bodyPr/>
        <a:lstStyle/>
        <a:p>
          <a:endParaRPr lang="en-MY" sz="2000">
            <a:solidFill>
              <a:schemeClr val="tx1"/>
            </a:solidFill>
          </a:endParaRPr>
        </a:p>
      </dgm:t>
    </dgm:pt>
    <dgm:pt modelId="{66EB77F3-5740-4638-B0D5-75195FEC28F6}" type="sibTrans" cxnId="{0E3E4360-6E6D-4619-99FD-5EAE7641EE20}">
      <dgm:prSet/>
      <dgm:spPr/>
      <dgm:t>
        <a:bodyPr/>
        <a:lstStyle/>
        <a:p>
          <a:endParaRPr lang="en-MY" sz="2000">
            <a:solidFill>
              <a:schemeClr val="tx1"/>
            </a:solidFill>
          </a:endParaRPr>
        </a:p>
      </dgm:t>
    </dgm:pt>
    <dgm:pt modelId="{9D5D406D-480B-43B9-BBF7-4DEE05C0E34F}">
      <dgm:prSet phldrT="[Text]" custT="1"/>
      <dgm:spPr/>
      <dgm:t>
        <a:bodyPr/>
        <a:lstStyle/>
        <a:p>
          <a:r>
            <a:rPr lang="en-US" sz="2400" dirty="0" err="1"/>
            <a:t>Laporan</a:t>
          </a:r>
          <a:endParaRPr lang="en-MY" sz="2400" dirty="0"/>
        </a:p>
      </dgm:t>
    </dgm:pt>
    <dgm:pt modelId="{530C9420-E597-4CB1-BF17-FAD88E9161E7}" type="parTrans" cxnId="{3BE55E56-9FDB-4795-9AAA-8CAA0D4B015F}">
      <dgm:prSet/>
      <dgm:spPr/>
      <dgm:t>
        <a:bodyPr/>
        <a:lstStyle/>
        <a:p>
          <a:endParaRPr lang="en-MY" sz="2000">
            <a:solidFill>
              <a:schemeClr val="tx1"/>
            </a:solidFill>
          </a:endParaRPr>
        </a:p>
      </dgm:t>
    </dgm:pt>
    <dgm:pt modelId="{31A572C0-437A-483F-8983-C9AE05C5FCCA}" type="sibTrans" cxnId="{3BE55E56-9FDB-4795-9AAA-8CAA0D4B015F}">
      <dgm:prSet/>
      <dgm:spPr/>
      <dgm:t>
        <a:bodyPr/>
        <a:lstStyle/>
        <a:p>
          <a:endParaRPr lang="en-MY" sz="2000">
            <a:solidFill>
              <a:schemeClr val="tx1"/>
            </a:solidFill>
          </a:endParaRPr>
        </a:p>
      </dgm:t>
    </dgm:pt>
    <dgm:pt modelId="{A2D89063-D52E-4193-ABA6-0A39CDB3759B}">
      <dgm:prSet phldrT="[Text]" custT="1"/>
      <dgm:spPr/>
      <dgm:t>
        <a:bodyPr/>
        <a:lstStyle/>
        <a:p>
          <a:r>
            <a:rPr lang="en-US" sz="2400" dirty="0"/>
            <a:t>Carta </a:t>
          </a:r>
          <a:r>
            <a:rPr lang="en-US" sz="2400" dirty="0" err="1"/>
            <a:t>gantt</a:t>
          </a:r>
          <a:endParaRPr lang="en-MY" sz="2400" dirty="0"/>
        </a:p>
      </dgm:t>
    </dgm:pt>
    <dgm:pt modelId="{6BE390E1-5B53-4E58-A4B5-F3BF1FCE718D}" type="parTrans" cxnId="{C7EA4EC1-7F71-40DD-88EC-D8706C6E4ED0}">
      <dgm:prSet/>
      <dgm:spPr/>
      <dgm:t>
        <a:bodyPr/>
        <a:lstStyle/>
        <a:p>
          <a:endParaRPr lang="en-MY" sz="2000">
            <a:solidFill>
              <a:schemeClr val="tx1"/>
            </a:solidFill>
          </a:endParaRPr>
        </a:p>
      </dgm:t>
    </dgm:pt>
    <dgm:pt modelId="{076D87FB-0273-4482-9AAE-2DCD03846AE0}" type="sibTrans" cxnId="{C7EA4EC1-7F71-40DD-88EC-D8706C6E4ED0}">
      <dgm:prSet/>
      <dgm:spPr/>
      <dgm:t>
        <a:bodyPr/>
        <a:lstStyle/>
        <a:p>
          <a:endParaRPr lang="en-MY" sz="2000">
            <a:solidFill>
              <a:schemeClr val="tx1"/>
            </a:solidFill>
          </a:endParaRPr>
        </a:p>
      </dgm:t>
    </dgm:pt>
    <dgm:pt modelId="{B8105138-46D4-4952-8532-8DD10A8D6E99}">
      <dgm:prSet phldrT="[Text]" custT="1"/>
      <dgm:spPr/>
      <dgm:t>
        <a:bodyPr/>
        <a:lstStyle/>
        <a:p>
          <a:r>
            <a:rPr lang="en-US" sz="2400" dirty="0" err="1"/>
            <a:t>Kewangan</a:t>
          </a:r>
          <a:endParaRPr lang="en-MY" sz="2400" dirty="0"/>
        </a:p>
      </dgm:t>
    </dgm:pt>
    <dgm:pt modelId="{A7AF3A76-C167-4B25-A20B-83EFB83BAE54}" type="parTrans" cxnId="{861D4D3D-81E1-432B-BE25-45EF4CCDA315}">
      <dgm:prSet/>
      <dgm:spPr/>
      <dgm:t>
        <a:bodyPr/>
        <a:lstStyle/>
        <a:p>
          <a:endParaRPr lang="en-MY" sz="2000">
            <a:solidFill>
              <a:schemeClr val="tx1"/>
            </a:solidFill>
          </a:endParaRPr>
        </a:p>
      </dgm:t>
    </dgm:pt>
    <dgm:pt modelId="{D9BD2A86-5936-4F1B-A770-2E87E247C73F}" type="sibTrans" cxnId="{861D4D3D-81E1-432B-BE25-45EF4CCDA315}">
      <dgm:prSet/>
      <dgm:spPr/>
      <dgm:t>
        <a:bodyPr/>
        <a:lstStyle/>
        <a:p>
          <a:endParaRPr lang="en-MY" sz="2000">
            <a:solidFill>
              <a:schemeClr val="tx1"/>
            </a:solidFill>
          </a:endParaRPr>
        </a:p>
      </dgm:t>
    </dgm:pt>
    <dgm:pt modelId="{74DFF1C7-4DEF-417B-849B-28782B9A52C9}">
      <dgm:prSet phldrT="[Text]" custT="1"/>
      <dgm:spPr/>
      <dgm:t>
        <a:bodyPr/>
        <a:lstStyle/>
        <a:p>
          <a:r>
            <a:rPr lang="en-US" sz="2400" dirty="0" err="1"/>
            <a:t>Ringkasan</a:t>
          </a:r>
          <a:r>
            <a:rPr lang="en-US" sz="2400" dirty="0"/>
            <a:t> </a:t>
          </a:r>
          <a:r>
            <a:rPr lang="en-US" sz="2400" dirty="0" err="1"/>
            <a:t>penyelidikan</a:t>
          </a:r>
          <a:endParaRPr lang="en-MY" sz="2400" dirty="0"/>
        </a:p>
      </dgm:t>
    </dgm:pt>
    <dgm:pt modelId="{3B4A1EE6-1F33-4619-A801-6432A4C6A79D}" type="parTrans" cxnId="{E6D84635-E42C-4BDF-9773-A26D8308E3F2}">
      <dgm:prSet/>
      <dgm:spPr/>
      <dgm:t>
        <a:bodyPr/>
        <a:lstStyle/>
        <a:p>
          <a:endParaRPr lang="en-MY" sz="2000">
            <a:solidFill>
              <a:schemeClr val="tx1"/>
            </a:solidFill>
          </a:endParaRPr>
        </a:p>
      </dgm:t>
    </dgm:pt>
    <dgm:pt modelId="{2DA7C795-A42E-43D2-936B-E931CCA43459}" type="sibTrans" cxnId="{E6D84635-E42C-4BDF-9773-A26D8308E3F2}">
      <dgm:prSet/>
      <dgm:spPr/>
      <dgm:t>
        <a:bodyPr/>
        <a:lstStyle/>
        <a:p>
          <a:endParaRPr lang="en-MY" sz="2000">
            <a:solidFill>
              <a:schemeClr val="tx1"/>
            </a:solidFill>
          </a:endParaRPr>
        </a:p>
      </dgm:t>
    </dgm:pt>
    <dgm:pt modelId="{EEF93F43-6010-438B-A429-B2BAE3777993}">
      <dgm:prSet phldrT="[Text]" custT="1"/>
      <dgm:spPr/>
      <dgm:t>
        <a:bodyPr/>
        <a:lstStyle/>
        <a:p>
          <a:r>
            <a:rPr lang="en-US" sz="2400" dirty="0" err="1"/>
            <a:t>Laporan</a:t>
          </a:r>
          <a:r>
            <a:rPr lang="en-US" sz="2400" dirty="0"/>
            <a:t> </a:t>
          </a:r>
          <a:r>
            <a:rPr lang="en-US" sz="2400" dirty="0" err="1"/>
            <a:t>kewangan</a:t>
          </a:r>
          <a:endParaRPr lang="en-MY" sz="2400" dirty="0"/>
        </a:p>
      </dgm:t>
    </dgm:pt>
    <dgm:pt modelId="{20E28E3A-86D2-433A-B3ED-4C185CEA86F7}" type="parTrans" cxnId="{656C89A7-D869-4A3C-8680-95F617F9F772}">
      <dgm:prSet/>
      <dgm:spPr/>
      <dgm:t>
        <a:bodyPr/>
        <a:lstStyle/>
        <a:p>
          <a:endParaRPr lang="en-MY" sz="2000">
            <a:solidFill>
              <a:schemeClr val="tx1"/>
            </a:solidFill>
          </a:endParaRPr>
        </a:p>
      </dgm:t>
    </dgm:pt>
    <dgm:pt modelId="{777FB771-C590-4F53-9C3C-273F56B21968}" type="sibTrans" cxnId="{656C89A7-D869-4A3C-8680-95F617F9F772}">
      <dgm:prSet/>
      <dgm:spPr/>
      <dgm:t>
        <a:bodyPr/>
        <a:lstStyle/>
        <a:p>
          <a:endParaRPr lang="en-MY" sz="2000">
            <a:solidFill>
              <a:schemeClr val="tx1"/>
            </a:solidFill>
          </a:endParaRPr>
        </a:p>
      </dgm:t>
    </dgm:pt>
    <dgm:pt modelId="{2B8CD901-E02C-4AD8-9C26-09E8E96E74E2}">
      <dgm:prSet phldrT="[Text]" custT="1"/>
      <dgm:spPr/>
      <dgm:t>
        <a:bodyPr/>
        <a:lstStyle/>
        <a:p>
          <a:r>
            <a:rPr lang="en-US" sz="2400" dirty="0" err="1"/>
            <a:t>Laporan</a:t>
          </a:r>
          <a:r>
            <a:rPr lang="en-US" sz="2400" dirty="0"/>
            <a:t> </a:t>
          </a:r>
          <a:r>
            <a:rPr lang="en-US" sz="2400" dirty="0" err="1"/>
            <a:t>aset</a:t>
          </a:r>
          <a:endParaRPr lang="en-MY" sz="2400" dirty="0"/>
        </a:p>
      </dgm:t>
    </dgm:pt>
    <dgm:pt modelId="{D87D8721-2AFE-4F65-8D69-0C0C3C503C42}" type="parTrans" cxnId="{53CF37A1-EA91-4ABB-9F0B-7F3C45745C58}">
      <dgm:prSet/>
      <dgm:spPr/>
      <dgm:t>
        <a:bodyPr/>
        <a:lstStyle/>
        <a:p>
          <a:endParaRPr lang="en-MY" sz="2000">
            <a:solidFill>
              <a:schemeClr val="tx1"/>
            </a:solidFill>
          </a:endParaRPr>
        </a:p>
      </dgm:t>
    </dgm:pt>
    <dgm:pt modelId="{7ED2228E-BE4F-4B8F-95F5-BC01D2808E59}" type="sibTrans" cxnId="{53CF37A1-EA91-4ABB-9F0B-7F3C45745C58}">
      <dgm:prSet/>
      <dgm:spPr/>
      <dgm:t>
        <a:bodyPr/>
        <a:lstStyle/>
        <a:p>
          <a:endParaRPr lang="en-MY" sz="2000">
            <a:solidFill>
              <a:schemeClr val="tx1"/>
            </a:solidFill>
          </a:endParaRPr>
        </a:p>
      </dgm:t>
    </dgm:pt>
    <dgm:pt modelId="{4816B464-CDB9-43F6-837B-75B9E14FCBF8}">
      <dgm:prSet phldrT="[Text]" custT="1"/>
      <dgm:spPr/>
      <dgm:t>
        <a:bodyPr/>
        <a:lstStyle/>
        <a:p>
          <a:r>
            <a:rPr lang="en-US" sz="2400" dirty="0"/>
            <a:t>Hasil </a:t>
          </a:r>
          <a:r>
            <a:rPr lang="en-US" sz="2400" dirty="0" err="1"/>
            <a:t>penerbitan</a:t>
          </a:r>
          <a:r>
            <a:rPr lang="en-US" sz="2400" dirty="0"/>
            <a:t> &amp; </a:t>
          </a:r>
          <a:r>
            <a:rPr lang="en-US" sz="2400" dirty="0" err="1"/>
            <a:t>harta</a:t>
          </a:r>
          <a:r>
            <a:rPr lang="en-US" sz="2400" dirty="0"/>
            <a:t> </a:t>
          </a:r>
          <a:r>
            <a:rPr lang="en-US" sz="2400" dirty="0" err="1"/>
            <a:t>intelek</a:t>
          </a:r>
          <a:endParaRPr lang="en-MY" sz="2400" dirty="0"/>
        </a:p>
      </dgm:t>
    </dgm:pt>
    <dgm:pt modelId="{D6C1E7B5-68F8-4C20-B77C-61DECA07D9D4}" type="parTrans" cxnId="{F02D1ECD-E637-405D-B693-AE11A4AFF2E3}">
      <dgm:prSet/>
      <dgm:spPr/>
      <dgm:t>
        <a:bodyPr/>
        <a:lstStyle/>
        <a:p>
          <a:endParaRPr lang="en-MY" sz="2000">
            <a:solidFill>
              <a:schemeClr val="tx1"/>
            </a:solidFill>
          </a:endParaRPr>
        </a:p>
      </dgm:t>
    </dgm:pt>
    <dgm:pt modelId="{DC0748F9-5B6D-458D-B380-FBFF8E02CDDB}" type="sibTrans" cxnId="{F02D1ECD-E637-405D-B693-AE11A4AFF2E3}">
      <dgm:prSet/>
      <dgm:spPr/>
      <dgm:t>
        <a:bodyPr/>
        <a:lstStyle/>
        <a:p>
          <a:endParaRPr lang="en-MY" sz="2000">
            <a:solidFill>
              <a:schemeClr val="tx1"/>
            </a:solidFill>
          </a:endParaRPr>
        </a:p>
      </dgm:t>
    </dgm:pt>
    <dgm:pt modelId="{2E969ADA-270B-4C7C-9C06-A41DCE86FDEF}">
      <dgm:prSet phldrT="[Text]" custT="1"/>
      <dgm:spPr/>
      <dgm:t>
        <a:bodyPr/>
        <a:lstStyle/>
        <a:p>
          <a:r>
            <a:rPr lang="en-US" sz="2400" dirty="0" err="1"/>
            <a:t>Bagi</a:t>
          </a:r>
          <a:r>
            <a:rPr lang="en-US" sz="2400" dirty="0"/>
            <a:t> </a:t>
          </a:r>
          <a:r>
            <a:rPr lang="en-US" sz="2400" dirty="0" err="1"/>
            <a:t>kemajuan</a:t>
          </a:r>
          <a:r>
            <a:rPr lang="en-US" sz="2400" dirty="0"/>
            <a:t> </a:t>
          </a:r>
          <a:r>
            <a:rPr lang="en-US" sz="2400" dirty="0" err="1"/>
            <a:t>projek</a:t>
          </a:r>
          <a:r>
            <a:rPr lang="en-US" sz="2400" dirty="0"/>
            <a:t> &lt;20% </a:t>
          </a:r>
          <a:r>
            <a:rPr lang="en-US" sz="2400" dirty="0" err="1"/>
            <a:t>daripada</a:t>
          </a:r>
          <a:r>
            <a:rPr lang="en-US" sz="2400" dirty="0"/>
            <a:t> </a:t>
          </a:r>
          <a:r>
            <a:rPr lang="en-US" sz="2400" dirty="0" err="1"/>
            <a:t>perancangan</a:t>
          </a:r>
          <a:r>
            <a:rPr lang="en-US" sz="2400" dirty="0"/>
            <a:t> </a:t>
          </a:r>
          <a:r>
            <a:rPr lang="en-US" sz="2400" dirty="0" err="1"/>
            <a:t>asal</a:t>
          </a:r>
          <a:endParaRPr lang="en-MY" sz="2400" dirty="0"/>
        </a:p>
      </dgm:t>
    </dgm:pt>
    <dgm:pt modelId="{56D74108-6883-40C7-B418-731178DDD958}" type="parTrans" cxnId="{F2011A99-FACD-45D5-8E93-A0FD2352A342}">
      <dgm:prSet/>
      <dgm:spPr/>
      <dgm:t>
        <a:bodyPr/>
        <a:lstStyle/>
        <a:p>
          <a:endParaRPr lang="en-MY" sz="2000">
            <a:solidFill>
              <a:schemeClr val="tx1"/>
            </a:solidFill>
          </a:endParaRPr>
        </a:p>
      </dgm:t>
    </dgm:pt>
    <dgm:pt modelId="{8718C9C5-C77D-4D5B-AD56-0BADBC158C9F}" type="sibTrans" cxnId="{F2011A99-FACD-45D5-8E93-A0FD2352A342}">
      <dgm:prSet/>
      <dgm:spPr/>
      <dgm:t>
        <a:bodyPr/>
        <a:lstStyle/>
        <a:p>
          <a:endParaRPr lang="en-MY" sz="2000">
            <a:solidFill>
              <a:schemeClr val="tx1"/>
            </a:solidFill>
          </a:endParaRPr>
        </a:p>
      </dgm:t>
    </dgm:pt>
    <dgm:pt modelId="{2A401E7E-FFEC-40F1-867B-ECE5D9FCC519}">
      <dgm:prSet phldrT="[Text]" custT="1"/>
      <dgm:spPr/>
      <dgm:t>
        <a:bodyPr/>
        <a:lstStyle/>
        <a:p>
          <a:r>
            <a:rPr lang="en-US" sz="2400"/>
            <a:t>Maklumbalas surat adalah 2 minggu selepas dikeluarkan</a:t>
          </a:r>
          <a:endParaRPr lang="en-MY" sz="2400" dirty="0"/>
        </a:p>
      </dgm:t>
    </dgm:pt>
    <dgm:pt modelId="{E892DC8B-82B1-4041-B231-599291AE0F06}" type="parTrans" cxnId="{F4234E29-21FF-4596-8246-7BAE696545C6}">
      <dgm:prSet/>
      <dgm:spPr/>
      <dgm:t>
        <a:bodyPr/>
        <a:lstStyle/>
        <a:p>
          <a:endParaRPr lang="en-MY" sz="2000">
            <a:solidFill>
              <a:schemeClr val="tx1"/>
            </a:solidFill>
          </a:endParaRPr>
        </a:p>
      </dgm:t>
    </dgm:pt>
    <dgm:pt modelId="{96277B53-67D0-41AB-93E0-C02F6B8E7CDF}" type="sibTrans" cxnId="{F4234E29-21FF-4596-8246-7BAE696545C6}">
      <dgm:prSet/>
      <dgm:spPr/>
      <dgm:t>
        <a:bodyPr/>
        <a:lstStyle/>
        <a:p>
          <a:endParaRPr lang="en-MY" sz="2000">
            <a:solidFill>
              <a:schemeClr val="tx1"/>
            </a:solidFill>
          </a:endParaRPr>
        </a:p>
      </dgm:t>
    </dgm:pt>
    <dgm:pt modelId="{29D2C944-A162-460C-AAC1-93A636386F95}">
      <dgm:prSet phldrT="[Text]" custT="1"/>
      <dgm:spPr/>
      <dgm:t>
        <a:bodyPr/>
        <a:lstStyle/>
        <a:p>
          <a:r>
            <a:rPr lang="en-US" sz="2400"/>
            <a:t>Senarai hitam selama 2 tahun</a:t>
          </a:r>
          <a:endParaRPr lang="en-MY" sz="2400" dirty="0"/>
        </a:p>
      </dgm:t>
    </dgm:pt>
    <dgm:pt modelId="{EEC01B05-CD8C-4CB4-B7F0-EF581EEA73CF}" type="parTrans" cxnId="{C94F7271-EF90-44ED-A824-32431B4A6B2C}">
      <dgm:prSet/>
      <dgm:spPr/>
      <dgm:t>
        <a:bodyPr/>
        <a:lstStyle/>
        <a:p>
          <a:endParaRPr lang="en-MY" sz="2000">
            <a:solidFill>
              <a:schemeClr val="tx1"/>
            </a:solidFill>
          </a:endParaRPr>
        </a:p>
      </dgm:t>
    </dgm:pt>
    <dgm:pt modelId="{F1BB54D1-0691-4E25-BD6B-AD461B900A40}" type="sibTrans" cxnId="{C94F7271-EF90-44ED-A824-32431B4A6B2C}">
      <dgm:prSet/>
      <dgm:spPr/>
      <dgm:t>
        <a:bodyPr/>
        <a:lstStyle/>
        <a:p>
          <a:endParaRPr lang="en-MY" sz="2000">
            <a:solidFill>
              <a:schemeClr val="tx1"/>
            </a:solidFill>
          </a:endParaRPr>
        </a:p>
      </dgm:t>
    </dgm:pt>
    <dgm:pt modelId="{B6814159-D839-4AC6-9FB8-C25E9C31FF5D}">
      <dgm:prSet phldrT="[Text]" custT="1"/>
      <dgm:spPr/>
      <dgm:t>
        <a:bodyPr/>
        <a:lstStyle/>
        <a:p>
          <a:endParaRPr lang="en-MY" sz="2400" dirty="0">
            <a:solidFill>
              <a:schemeClr val="tx1"/>
            </a:solidFill>
          </a:endParaRPr>
        </a:p>
      </dgm:t>
    </dgm:pt>
    <dgm:pt modelId="{BAE69562-5B35-4EBF-A074-5B9F6DD927EE}" type="sibTrans" cxnId="{F002D033-140C-4672-A9A0-F3C2DEA51FE6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FC1642EC-8F70-40D9-A3CE-0312637B8328}" type="parTrans" cxnId="{F002D033-140C-4672-A9A0-F3C2DEA51FE6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04414340-F37E-4092-94A9-40ED44EF169E}" type="pres">
      <dgm:prSet presAssocID="{19938450-228F-4D08-86E4-358636D99DD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DF37B0-9FA6-47FA-962E-FC2EC3A77257}" type="pres">
      <dgm:prSet presAssocID="{4A9EC2C7-ABED-4ACD-94F8-D820979873C7}" presName="parAndChTx" presStyleLbl="node1" presStyleIdx="0" presStyleCnt="2" custScaleY="1248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68D30B-4A2E-4C50-809B-B2AE2F1EFBBF}" type="pres">
      <dgm:prSet presAssocID="{08AB83D5-E96B-454A-AAEE-3C80F9799808}" presName="parAndChSpace" presStyleCnt="0"/>
      <dgm:spPr/>
    </dgm:pt>
    <dgm:pt modelId="{4EFED390-F7A6-4A1B-8A8C-2593BAAE43AA}" type="pres">
      <dgm:prSet presAssocID="{4CC969BF-70CE-4D15-8DED-07A1EE59F096}" presName="parAndCh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E55E56-9FDB-4795-9AAA-8CAA0D4B015F}" srcId="{5AC1DF32-1CCD-47C8-B177-C75CD19CD9BE}" destId="{9D5D406D-480B-43B9-BBF7-4DEE05C0E34F}" srcOrd="0" destOrd="0" parTransId="{530C9420-E597-4CB1-BF17-FAD88E9161E7}" sibTransId="{31A572C0-437A-483F-8983-C9AE05C5FCCA}"/>
    <dgm:cxn modelId="{7DD3C907-F31E-4F8F-9CEC-F6CF94AE0B15}" type="presOf" srcId="{5AC1DF32-1CCD-47C8-B177-C75CD19CD9BE}" destId="{76DF37B0-9FA6-47FA-962E-FC2EC3A77257}" srcOrd="0" destOrd="1" presId="urn:microsoft.com/office/officeart/2005/8/layout/hChevron3"/>
    <dgm:cxn modelId="{02F6744A-5B2F-472E-A35B-E9EA7868E4ED}" srcId="{19938450-228F-4D08-86E4-358636D99DD3}" destId="{4A9EC2C7-ABED-4ACD-94F8-D820979873C7}" srcOrd="0" destOrd="0" parTransId="{59ECA453-2087-4866-B072-9998F6BD2556}" sibTransId="{08AB83D5-E96B-454A-AAEE-3C80F9799808}"/>
    <dgm:cxn modelId="{91613B4A-9DFA-4A1D-B08F-A9B11072F8AF}" type="presOf" srcId="{EEF93F43-6010-438B-A429-B2BAE3777993}" destId="{76DF37B0-9FA6-47FA-962E-FC2EC3A77257}" srcOrd="0" destOrd="8" presId="urn:microsoft.com/office/officeart/2005/8/layout/hChevron3"/>
    <dgm:cxn modelId="{31153E8D-DA37-4401-8205-53E349B63858}" type="presOf" srcId="{A2D89063-D52E-4193-ABA6-0A39CDB3759B}" destId="{76DF37B0-9FA6-47FA-962E-FC2EC3A77257}" srcOrd="0" destOrd="3" presId="urn:microsoft.com/office/officeart/2005/8/layout/hChevron3"/>
    <dgm:cxn modelId="{861D4D3D-81E1-432B-BE25-45EF4CCDA315}" srcId="{5AC1DF32-1CCD-47C8-B177-C75CD19CD9BE}" destId="{B8105138-46D4-4952-8532-8DD10A8D6E99}" srcOrd="2" destOrd="0" parTransId="{A7AF3A76-C167-4B25-A20B-83EFB83BAE54}" sibTransId="{D9BD2A86-5936-4F1B-A770-2E87E247C73F}"/>
    <dgm:cxn modelId="{4F192F59-C102-4C0C-ACA3-34989D6C46F9}" type="presOf" srcId="{2A401E7E-FFEC-40F1-867B-ECE5D9FCC519}" destId="{4EFED390-F7A6-4A1B-8A8C-2593BAAE43AA}" srcOrd="0" destOrd="2" presId="urn:microsoft.com/office/officeart/2005/8/layout/hChevron3"/>
    <dgm:cxn modelId="{4A307271-F555-45D5-92F4-3D0DEBA13759}" type="presOf" srcId="{74DFF1C7-4DEF-417B-849B-28782B9A52C9}" destId="{76DF37B0-9FA6-47FA-962E-FC2EC3A77257}" srcOrd="0" destOrd="7" presId="urn:microsoft.com/office/officeart/2005/8/layout/hChevron3"/>
    <dgm:cxn modelId="{34B0D8E0-60FE-4D82-A4D1-0EEF8D10B7E6}" type="presOf" srcId="{4A9EC2C7-ABED-4ACD-94F8-D820979873C7}" destId="{76DF37B0-9FA6-47FA-962E-FC2EC3A77257}" srcOrd="0" destOrd="0" presId="urn:microsoft.com/office/officeart/2005/8/layout/hChevron3"/>
    <dgm:cxn modelId="{A8AFC360-4305-4BF5-82D7-9179D0A99762}" type="presOf" srcId="{29D2C944-A162-460C-AAC1-93A636386F95}" destId="{4EFED390-F7A6-4A1B-8A8C-2593BAAE43AA}" srcOrd="0" destOrd="3" presId="urn:microsoft.com/office/officeart/2005/8/layout/hChevron3"/>
    <dgm:cxn modelId="{F2011A99-FACD-45D5-8E93-A0FD2352A342}" srcId="{4CC969BF-70CE-4D15-8DED-07A1EE59F096}" destId="{2E969ADA-270B-4C7C-9C06-A41DCE86FDEF}" srcOrd="0" destOrd="0" parTransId="{56D74108-6883-40C7-B418-731178DDD958}" sibTransId="{8718C9C5-C77D-4D5B-AD56-0BADBC158C9F}"/>
    <dgm:cxn modelId="{F02D1ECD-E637-405D-B693-AE11A4AFF2E3}" srcId="{46F1ACD6-559A-4F52-B27D-E56ACA2B1497}" destId="{4816B464-CDB9-43F6-837B-75B9E14FCBF8}" srcOrd="3" destOrd="0" parTransId="{D6C1E7B5-68F8-4C20-B77C-61DECA07D9D4}" sibTransId="{DC0748F9-5B6D-458D-B380-FBFF8E02CDDB}"/>
    <dgm:cxn modelId="{53CF37A1-EA91-4ABB-9F0B-7F3C45745C58}" srcId="{46F1ACD6-559A-4F52-B27D-E56ACA2B1497}" destId="{2B8CD901-E02C-4AD8-9C26-09E8E96E74E2}" srcOrd="2" destOrd="0" parTransId="{D87D8721-2AFE-4F65-8D69-0C0C3C503C42}" sibTransId="{7ED2228E-BE4F-4B8F-95F5-BC01D2808E59}"/>
    <dgm:cxn modelId="{DFD4E345-3311-4C88-9364-B2B3FF849425}" type="presOf" srcId="{B8105138-46D4-4952-8532-8DD10A8D6E99}" destId="{76DF37B0-9FA6-47FA-962E-FC2EC3A77257}" srcOrd="0" destOrd="4" presId="urn:microsoft.com/office/officeart/2005/8/layout/hChevron3"/>
    <dgm:cxn modelId="{0232C98F-D307-41B4-9B63-59881A13E084}" type="presOf" srcId="{9D5D406D-480B-43B9-BBF7-4DEE05C0E34F}" destId="{76DF37B0-9FA6-47FA-962E-FC2EC3A77257}" srcOrd="0" destOrd="2" presId="urn:microsoft.com/office/officeart/2005/8/layout/hChevron3"/>
    <dgm:cxn modelId="{B26F4427-80F1-4045-950D-12812CAE146E}" type="presOf" srcId="{B6814159-D839-4AC6-9FB8-C25E9C31FF5D}" destId="{76DF37B0-9FA6-47FA-962E-FC2EC3A77257}" srcOrd="0" destOrd="5" presId="urn:microsoft.com/office/officeart/2005/8/layout/hChevron3"/>
    <dgm:cxn modelId="{F002D033-140C-4672-A9A0-F3C2DEA51FE6}" srcId="{4A9EC2C7-ABED-4ACD-94F8-D820979873C7}" destId="{B6814159-D839-4AC6-9FB8-C25E9C31FF5D}" srcOrd="1" destOrd="0" parTransId="{FC1642EC-8F70-40D9-A3CE-0312637B8328}" sibTransId="{BAE69562-5B35-4EBF-A074-5B9F6DD927EE}"/>
    <dgm:cxn modelId="{851F5FC4-FFAD-4B45-B9E2-D890BB22C908}" type="presOf" srcId="{46F1ACD6-559A-4F52-B27D-E56ACA2B1497}" destId="{76DF37B0-9FA6-47FA-962E-FC2EC3A77257}" srcOrd="0" destOrd="6" presId="urn:microsoft.com/office/officeart/2005/8/layout/hChevron3"/>
    <dgm:cxn modelId="{2DDD5DBE-F0C8-493B-9C6F-9C49B5B1A4D6}" type="presOf" srcId="{4CC969BF-70CE-4D15-8DED-07A1EE59F096}" destId="{4EFED390-F7A6-4A1B-8A8C-2593BAAE43AA}" srcOrd="0" destOrd="0" presId="urn:microsoft.com/office/officeart/2005/8/layout/hChevron3"/>
    <dgm:cxn modelId="{0E3E4360-6E6D-4619-99FD-5EAE7641EE20}" srcId="{4A9EC2C7-ABED-4ACD-94F8-D820979873C7}" destId="{46F1ACD6-559A-4F52-B27D-E56ACA2B1497}" srcOrd="2" destOrd="0" parTransId="{2410A6FA-83BF-473F-9BD0-E7344E59C862}" sibTransId="{66EB77F3-5740-4638-B0D5-75195FEC28F6}"/>
    <dgm:cxn modelId="{3F51898D-A374-4C63-9E7D-A76AE9650E17}" type="presOf" srcId="{19938450-228F-4D08-86E4-358636D99DD3}" destId="{04414340-F37E-4092-94A9-40ED44EF169E}" srcOrd="0" destOrd="0" presId="urn:microsoft.com/office/officeart/2005/8/layout/hChevron3"/>
    <dgm:cxn modelId="{E6D84635-E42C-4BDF-9773-A26D8308E3F2}" srcId="{46F1ACD6-559A-4F52-B27D-E56ACA2B1497}" destId="{74DFF1C7-4DEF-417B-849B-28782B9A52C9}" srcOrd="0" destOrd="0" parTransId="{3B4A1EE6-1F33-4619-A801-6432A4C6A79D}" sibTransId="{2DA7C795-A42E-43D2-936B-E931CCA43459}"/>
    <dgm:cxn modelId="{145EDB79-24EB-4FB5-8653-88399E4FEAED}" type="presOf" srcId="{2B8CD901-E02C-4AD8-9C26-09E8E96E74E2}" destId="{76DF37B0-9FA6-47FA-962E-FC2EC3A77257}" srcOrd="0" destOrd="9" presId="urn:microsoft.com/office/officeart/2005/8/layout/hChevron3"/>
    <dgm:cxn modelId="{8D1FC11A-8E84-4431-B6ED-6D9F644B43BF}" srcId="{19938450-228F-4D08-86E4-358636D99DD3}" destId="{4CC969BF-70CE-4D15-8DED-07A1EE59F096}" srcOrd="1" destOrd="0" parTransId="{A55BE86C-990B-471F-A120-E4F926C03F9D}" sibTransId="{B0FA1E6D-C3FE-4B26-A055-38ED8A17D54B}"/>
    <dgm:cxn modelId="{656C89A7-D869-4A3C-8680-95F617F9F772}" srcId="{46F1ACD6-559A-4F52-B27D-E56ACA2B1497}" destId="{EEF93F43-6010-438B-A429-B2BAE3777993}" srcOrd="1" destOrd="0" parTransId="{20E28E3A-86D2-433A-B3ED-4C185CEA86F7}" sibTransId="{777FB771-C590-4F53-9C3C-273F56B21968}"/>
    <dgm:cxn modelId="{4700E3CF-D990-4C03-9AE4-FA47A7FDB1C7}" srcId="{4A9EC2C7-ABED-4ACD-94F8-D820979873C7}" destId="{5AC1DF32-1CCD-47C8-B177-C75CD19CD9BE}" srcOrd="0" destOrd="0" parTransId="{C0364D35-D9BA-41D6-8CEC-54A8AB3DF008}" sibTransId="{316B5232-50A2-42D0-B6B5-9AF8394529CD}"/>
    <dgm:cxn modelId="{0292D336-E1D1-473A-A80B-546CF5724200}" type="presOf" srcId="{4816B464-CDB9-43F6-837B-75B9E14FCBF8}" destId="{76DF37B0-9FA6-47FA-962E-FC2EC3A77257}" srcOrd="0" destOrd="10" presId="urn:microsoft.com/office/officeart/2005/8/layout/hChevron3"/>
    <dgm:cxn modelId="{C94F7271-EF90-44ED-A824-32431B4A6B2C}" srcId="{4CC969BF-70CE-4D15-8DED-07A1EE59F096}" destId="{29D2C944-A162-460C-AAC1-93A636386F95}" srcOrd="2" destOrd="0" parTransId="{EEC01B05-CD8C-4CB4-B7F0-EF581EEA73CF}" sibTransId="{F1BB54D1-0691-4E25-BD6B-AD461B900A40}"/>
    <dgm:cxn modelId="{C7EA4EC1-7F71-40DD-88EC-D8706C6E4ED0}" srcId="{5AC1DF32-1CCD-47C8-B177-C75CD19CD9BE}" destId="{A2D89063-D52E-4193-ABA6-0A39CDB3759B}" srcOrd="1" destOrd="0" parTransId="{6BE390E1-5B53-4E58-A4B5-F3BF1FCE718D}" sibTransId="{076D87FB-0273-4482-9AAE-2DCD03846AE0}"/>
    <dgm:cxn modelId="{F4234E29-21FF-4596-8246-7BAE696545C6}" srcId="{4CC969BF-70CE-4D15-8DED-07A1EE59F096}" destId="{2A401E7E-FFEC-40F1-867B-ECE5D9FCC519}" srcOrd="1" destOrd="0" parTransId="{E892DC8B-82B1-4041-B231-599291AE0F06}" sibTransId="{96277B53-67D0-41AB-93E0-C02F6B8E7CDF}"/>
    <dgm:cxn modelId="{AF173AF8-11D5-4FB7-8D3C-1D6338800CE7}" type="presOf" srcId="{2E969ADA-270B-4C7C-9C06-A41DCE86FDEF}" destId="{4EFED390-F7A6-4A1B-8A8C-2593BAAE43AA}" srcOrd="0" destOrd="1" presId="urn:microsoft.com/office/officeart/2005/8/layout/hChevron3"/>
    <dgm:cxn modelId="{C3C60C65-DCD2-4068-A478-206F081221F2}" type="presParOf" srcId="{04414340-F37E-4092-94A9-40ED44EF169E}" destId="{76DF37B0-9FA6-47FA-962E-FC2EC3A77257}" srcOrd="0" destOrd="0" presId="urn:microsoft.com/office/officeart/2005/8/layout/hChevron3"/>
    <dgm:cxn modelId="{7E28E4D2-F4B2-44CD-B345-A845480372F3}" type="presParOf" srcId="{04414340-F37E-4092-94A9-40ED44EF169E}" destId="{6168D30B-4A2E-4C50-809B-B2AE2F1EFBBF}" srcOrd="1" destOrd="0" presId="urn:microsoft.com/office/officeart/2005/8/layout/hChevron3"/>
    <dgm:cxn modelId="{739DD25B-BE98-491B-856A-893FE589FE8F}" type="presParOf" srcId="{04414340-F37E-4092-94A9-40ED44EF169E}" destId="{4EFED390-F7A6-4A1B-8A8C-2593BAAE43AA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B99A2A6-CAAB-4E1D-ADC4-F46535766C1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C0A891-02C9-40A1-9385-F715EE41D90C}">
      <dgm:prSet phldrT="[Text]" custT="1"/>
      <dgm:spPr/>
      <dgm:t>
        <a:bodyPr/>
        <a:lstStyle/>
        <a:p>
          <a:r>
            <a:rPr lang="en-US" sz="2800" dirty="0" err="1" smtClean="0"/>
            <a:t>Tajuk</a:t>
          </a:r>
          <a:r>
            <a:rPr lang="en-US" sz="2800" dirty="0" smtClean="0"/>
            <a:t> </a:t>
          </a:r>
          <a:r>
            <a:rPr lang="en-US" sz="2800" dirty="0" err="1" smtClean="0"/>
            <a:t>Penyelidikan</a:t>
          </a:r>
          <a:r>
            <a:rPr lang="en-US" sz="2800" dirty="0" smtClean="0"/>
            <a:t> yang </a:t>
          </a:r>
          <a:r>
            <a:rPr lang="en-US" sz="2800" dirty="0" err="1" smtClean="0"/>
            <a:t>tidak</a:t>
          </a:r>
          <a:r>
            <a:rPr lang="en-US" sz="2800" dirty="0" smtClean="0"/>
            <a:t> </a:t>
          </a:r>
          <a:r>
            <a:rPr lang="en-US" sz="2800" dirty="0" err="1" smtClean="0"/>
            <a:t>selidiki</a:t>
          </a:r>
          <a:r>
            <a:rPr lang="en-US" sz="2800" dirty="0" smtClean="0"/>
            <a:t> </a:t>
          </a:r>
          <a:r>
            <a:rPr lang="en-US" sz="2800" dirty="0" err="1" smtClean="0"/>
            <a:t>lagi</a:t>
          </a:r>
          <a:r>
            <a:rPr lang="en-US" sz="2800" dirty="0" smtClean="0"/>
            <a:t> </a:t>
          </a:r>
          <a:endParaRPr lang="en-US" sz="2800" dirty="0"/>
        </a:p>
      </dgm:t>
    </dgm:pt>
    <dgm:pt modelId="{37148714-2991-4610-8B92-9621425BEED1}" type="parTrans" cxnId="{077AF146-3B4B-41DF-9A5F-D033B599AB29}">
      <dgm:prSet/>
      <dgm:spPr/>
      <dgm:t>
        <a:bodyPr/>
        <a:lstStyle/>
        <a:p>
          <a:endParaRPr lang="en-US" sz="2800"/>
        </a:p>
      </dgm:t>
    </dgm:pt>
    <dgm:pt modelId="{911A964F-B8AA-4471-8149-35437928A050}" type="sibTrans" cxnId="{077AF146-3B4B-41DF-9A5F-D033B599AB29}">
      <dgm:prSet/>
      <dgm:spPr/>
      <dgm:t>
        <a:bodyPr/>
        <a:lstStyle/>
        <a:p>
          <a:endParaRPr lang="en-US" sz="2800"/>
        </a:p>
      </dgm:t>
    </dgm:pt>
    <dgm:pt modelId="{644C8FE4-105E-4168-80DD-A2A1AB60627E}">
      <dgm:prSet phldrT="[Text]" custT="1"/>
      <dgm:spPr/>
      <dgm:t>
        <a:bodyPr/>
        <a:lstStyle/>
        <a:p>
          <a:r>
            <a:rPr lang="en-US" sz="2800" dirty="0" err="1" smtClean="0"/>
            <a:t>Bidang</a:t>
          </a:r>
          <a:r>
            <a:rPr lang="en-US" sz="2800" dirty="0" smtClean="0"/>
            <a:t> yang </a:t>
          </a:r>
          <a:r>
            <a:rPr lang="en-US" sz="2800" dirty="0" err="1" smtClean="0"/>
            <a:t>fokus</a:t>
          </a:r>
          <a:endParaRPr lang="en-US" sz="2800" dirty="0"/>
        </a:p>
      </dgm:t>
    </dgm:pt>
    <dgm:pt modelId="{7913EB32-8BCE-4BB1-8BEB-1138E75217B9}" type="parTrans" cxnId="{B1CEBEFD-2567-41B8-ABF1-09DA36F9B2DF}">
      <dgm:prSet/>
      <dgm:spPr/>
      <dgm:t>
        <a:bodyPr/>
        <a:lstStyle/>
        <a:p>
          <a:endParaRPr lang="en-US" sz="2800"/>
        </a:p>
      </dgm:t>
    </dgm:pt>
    <dgm:pt modelId="{C2334C36-C2E0-4A5D-9286-5F0657887CF0}" type="sibTrans" cxnId="{B1CEBEFD-2567-41B8-ABF1-09DA36F9B2DF}">
      <dgm:prSet/>
      <dgm:spPr/>
      <dgm:t>
        <a:bodyPr/>
        <a:lstStyle/>
        <a:p>
          <a:endParaRPr lang="en-US" sz="2800"/>
        </a:p>
      </dgm:t>
    </dgm:pt>
    <dgm:pt modelId="{238CDF4A-1B59-4BF3-9709-E3F60B426408}">
      <dgm:prSet phldrT="[Text]" custT="1"/>
      <dgm:spPr/>
      <dgm:t>
        <a:bodyPr/>
        <a:lstStyle/>
        <a:p>
          <a:r>
            <a:rPr lang="en-US" sz="2800" dirty="0" err="1" smtClean="0"/>
            <a:t>Memberi</a:t>
          </a:r>
          <a:r>
            <a:rPr lang="en-US" sz="2800" dirty="0" smtClean="0"/>
            <a:t> </a:t>
          </a:r>
          <a:r>
            <a:rPr lang="en-US" sz="2800" dirty="0" err="1" smtClean="0"/>
            <a:t>impak</a:t>
          </a:r>
          <a:r>
            <a:rPr lang="en-US" sz="2800" dirty="0" smtClean="0"/>
            <a:t> yang </a:t>
          </a:r>
          <a:r>
            <a:rPr lang="en-US" sz="2800" dirty="0" err="1" smtClean="0"/>
            <a:t>tinggi</a:t>
          </a:r>
          <a:r>
            <a:rPr lang="en-US" sz="2800" dirty="0" smtClean="0"/>
            <a:t> </a:t>
          </a:r>
          <a:r>
            <a:rPr lang="en-US" sz="2800" dirty="0" err="1" smtClean="0"/>
            <a:t>sistem</a:t>
          </a:r>
          <a:r>
            <a:rPr lang="en-US" sz="2800" dirty="0" smtClean="0"/>
            <a:t> </a:t>
          </a:r>
          <a:r>
            <a:rPr lang="en-US" sz="2800" dirty="0" err="1" smtClean="0"/>
            <a:t>politeknik</a:t>
          </a:r>
          <a:r>
            <a:rPr lang="en-US" sz="2800" dirty="0" smtClean="0"/>
            <a:t> </a:t>
          </a:r>
          <a:r>
            <a:rPr lang="en-US" sz="2800" dirty="0" err="1" smtClean="0"/>
            <a:t>dan</a:t>
          </a:r>
          <a:r>
            <a:rPr lang="en-US" sz="2800" dirty="0" smtClean="0"/>
            <a:t> </a:t>
          </a:r>
          <a:r>
            <a:rPr lang="en-US" sz="2800" dirty="0" err="1" smtClean="0"/>
            <a:t>kolej</a:t>
          </a:r>
          <a:r>
            <a:rPr lang="en-US" sz="2800" dirty="0" smtClean="0"/>
            <a:t> </a:t>
          </a:r>
          <a:r>
            <a:rPr lang="en-US" sz="2800" dirty="0" err="1" smtClean="0"/>
            <a:t>komunitiT</a:t>
          </a:r>
          <a:endParaRPr lang="en-US" sz="2800" dirty="0"/>
        </a:p>
      </dgm:t>
    </dgm:pt>
    <dgm:pt modelId="{250E54C4-6E22-4F05-91A1-1D3E0F9A60F1}" type="parTrans" cxnId="{AC06BDCD-E829-4134-8D8B-1A2826C088D2}">
      <dgm:prSet/>
      <dgm:spPr/>
      <dgm:t>
        <a:bodyPr/>
        <a:lstStyle/>
        <a:p>
          <a:endParaRPr lang="en-US" sz="2800"/>
        </a:p>
      </dgm:t>
    </dgm:pt>
    <dgm:pt modelId="{54AE1EBD-5ADD-4662-AEDF-DBF356DB2B7A}" type="sibTrans" cxnId="{AC06BDCD-E829-4134-8D8B-1A2826C088D2}">
      <dgm:prSet/>
      <dgm:spPr/>
      <dgm:t>
        <a:bodyPr/>
        <a:lstStyle/>
        <a:p>
          <a:endParaRPr lang="en-US" sz="2800"/>
        </a:p>
      </dgm:t>
    </dgm:pt>
    <dgm:pt modelId="{46CB3F3E-5154-4B47-9806-9995EDB701CE}">
      <dgm:prSet phldrT="[Text]" custT="1"/>
      <dgm:spPr/>
      <dgm:t>
        <a:bodyPr/>
        <a:lstStyle/>
        <a:p>
          <a:r>
            <a:rPr lang="en-US" sz="2800" dirty="0" err="1" smtClean="0"/>
            <a:t>Objektif</a:t>
          </a:r>
          <a:r>
            <a:rPr lang="en-US" sz="2800" dirty="0" smtClean="0"/>
            <a:t> yang </a:t>
          </a:r>
          <a:r>
            <a:rPr lang="en-US" sz="2800" dirty="0" err="1" smtClean="0"/>
            <a:t>fokus</a:t>
          </a:r>
          <a:r>
            <a:rPr lang="en-US" sz="2800" dirty="0" smtClean="0"/>
            <a:t> </a:t>
          </a:r>
          <a:r>
            <a:rPr lang="en-US" sz="2800" dirty="0" err="1" smtClean="0"/>
            <a:t>kepada</a:t>
          </a:r>
          <a:r>
            <a:rPr lang="en-US" sz="2800" dirty="0" smtClean="0"/>
            <a:t> applied research</a:t>
          </a:r>
          <a:endParaRPr lang="en-US" sz="2800" dirty="0"/>
        </a:p>
      </dgm:t>
    </dgm:pt>
    <dgm:pt modelId="{E2778C71-2FF2-4A0C-AC9B-66B8ABBD4329}" type="parTrans" cxnId="{24C270CB-BF64-4223-82A3-740321DC95C9}">
      <dgm:prSet/>
      <dgm:spPr/>
      <dgm:t>
        <a:bodyPr/>
        <a:lstStyle/>
        <a:p>
          <a:endParaRPr lang="en-US" sz="2800"/>
        </a:p>
      </dgm:t>
    </dgm:pt>
    <dgm:pt modelId="{8B7F34FB-FA36-420B-A859-F753565D746D}" type="sibTrans" cxnId="{24C270CB-BF64-4223-82A3-740321DC95C9}">
      <dgm:prSet/>
      <dgm:spPr/>
      <dgm:t>
        <a:bodyPr/>
        <a:lstStyle/>
        <a:p>
          <a:endParaRPr lang="en-US" sz="2800"/>
        </a:p>
      </dgm:t>
    </dgm:pt>
    <dgm:pt modelId="{EDD0B254-44C0-4EDB-9254-E0F5A37FFD45}">
      <dgm:prSet phldrT="[Text]" custT="1"/>
      <dgm:spPr/>
      <dgm:t>
        <a:bodyPr/>
        <a:lstStyle/>
        <a:p>
          <a:r>
            <a:rPr lang="en-US" sz="2800" dirty="0" err="1" smtClean="0"/>
            <a:t>Peruntukan</a:t>
          </a:r>
          <a:r>
            <a:rPr lang="en-US" sz="2800" dirty="0" smtClean="0"/>
            <a:t> yang </a:t>
          </a:r>
          <a:r>
            <a:rPr lang="en-US" sz="2800" dirty="0" err="1" smtClean="0"/>
            <a:t>rasional</a:t>
          </a:r>
          <a:endParaRPr lang="en-US" sz="2800" dirty="0"/>
        </a:p>
      </dgm:t>
    </dgm:pt>
    <dgm:pt modelId="{B8F1752C-6604-438A-A403-C2E7864D3EEB}" type="parTrans" cxnId="{23FBB4C8-8C3F-4AE4-8883-3C9E60B91139}">
      <dgm:prSet/>
      <dgm:spPr/>
      <dgm:t>
        <a:bodyPr/>
        <a:lstStyle/>
        <a:p>
          <a:endParaRPr lang="en-US" sz="2800"/>
        </a:p>
      </dgm:t>
    </dgm:pt>
    <dgm:pt modelId="{5895C61D-0D4D-45F6-B1B6-8D7437F10F69}" type="sibTrans" cxnId="{23FBB4C8-8C3F-4AE4-8883-3C9E60B91139}">
      <dgm:prSet/>
      <dgm:spPr/>
      <dgm:t>
        <a:bodyPr/>
        <a:lstStyle/>
        <a:p>
          <a:endParaRPr lang="en-US" sz="2800"/>
        </a:p>
      </dgm:t>
    </dgm:pt>
    <dgm:pt modelId="{65A229DC-BB86-4EE6-9074-FD9D3FF3575C}">
      <dgm:prSet phldrT="[Text]" custT="1"/>
      <dgm:spPr/>
      <dgm:t>
        <a:bodyPr/>
        <a:lstStyle/>
        <a:p>
          <a:r>
            <a:rPr lang="en-US" sz="2800" dirty="0" err="1" smtClean="0"/>
            <a:t>Tempoh</a:t>
          </a:r>
          <a:r>
            <a:rPr lang="en-US" sz="2800" dirty="0" smtClean="0"/>
            <a:t> yang </a:t>
          </a:r>
          <a:r>
            <a:rPr lang="en-US" sz="2800" dirty="0" err="1" smtClean="0"/>
            <a:t>rasional</a:t>
          </a:r>
          <a:endParaRPr lang="en-US" sz="2800" dirty="0"/>
        </a:p>
      </dgm:t>
    </dgm:pt>
    <dgm:pt modelId="{7B95B9E3-89E4-4A19-AD88-0418C4879441}" type="parTrans" cxnId="{3AF52086-98B4-419E-88A6-C90435AE607A}">
      <dgm:prSet/>
      <dgm:spPr/>
      <dgm:t>
        <a:bodyPr/>
        <a:lstStyle/>
        <a:p>
          <a:endParaRPr lang="en-US" sz="2800"/>
        </a:p>
      </dgm:t>
    </dgm:pt>
    <dgm:pt modelId="{F1223408-B3E3-4B7F-B818-8DE74EF78434}" type="sibTrans" cxnId="{3AF52086-98B4-419E-88A6-C90435AE607A}">
      <dgm:prSet/>
      <dgm:spPr/>
      <dgm:t>
        <a:bodyPr/>
        <a:lstStyle/>
        <a:p>
          <a:endParaRPr lang="en-US" sz="2800"/>
        </a:p>
      </dgm:t>
    </dgm:pt>
    <dgm:pt modelId="{E0F61DD5-EB72-43E9-B5A8-AFF00EAE764B}">
      <dgm:prSet phldrT="[Text]" custT="1"/>
      <dgm:spPr/>
      <dgm:t>
        <a:bodyPr/>
        <a:lstStyle/>
        <a:p>
          <a:r>
            <a:rPr lang="en-US" sz="2800" dirty="0" err="1" smtClean="0"/>
            <a:t>Kolaborasi</a:t>
          </a:r>
          <a:endParaRPr lang="en-US" sz="2800" dirty="0"/>
        </a:p>
      </dgm:t>
    </dgm:pt>
    <dgm:pt modelId="{963C00AF-C103-42D2-9F47-8284610C6722}" type="parTrans" cxnId="{94306328-4165-441B-9960-4645581E6430}">
      <dgm:prSet/>
      <dgm:spPr/>
      <dgm:t>
        <a:bodyPr/>
        <a:lstStyle/>
        <a:p>
          <a:endParaRPr lang="en-US" sz="2800"/>
        </a:p>
      </dgm:t>
    </dgm:pt>
    <dgm:pt modelId="{70236794-7057-4B8B-8F8A-AED79CF8A701}" type="sibTrans" cxnId="{94306328-4165-441B-9960-4645581E6430}">
      <dgm:prSet/>
      <dgm:spPr/>
      <dgm:t>
        <a:bodyPr/>
        <a:lstStyle/>
        <a:p>
          <a:endParaRPr lang="en-US" sz="2800"/>
        </a:p>
      </dgm:t>
    </dgm:pt>
    <dgm:pt modelId="{4BDC0240-34CA-485F-A33B-F37AD898880F}">
      <dgm:prSet phldrT="[Text]" custT="1"/>
      <dgm:spPr/>
      <dgm:t>
        <a:bodyPr/>
        <a:lstStyle/>
        <a:p>
          <a:r>
            <a:rPr lang="en-US" sz="2800" dirty="0" err="1" smtClean="0"/>
            <a:t>Keperluan</a:t>
          </a:r>
          <a:r>
            <a:rPr lang="en-US" sz="2800" dirty="0" smtClean="0"/>
            <a:t> yang </a:t>
          </a:r>
          <a:r>
            <a:rPr lang="en-US" sz="2800" dirty="0" err="1" smtClean="0"/>
            <a:t>mencukupi</a:t>
          </a:r>
          <a:r>
            <a:rPr lang="en-US" sz="2800" dirty="0" smtClean="0"/>
            <a:t> </a:t>
          </a:r>
          <a:r>
            <a:rPr lang="en-US" sz="2800" dirty="0" err="1" smtClean="0"/>
            <a:t>buat</a:t>
          </a:r>
          <a:r>
            <a:rPr lang="en-US" sz="2800" dirty="0" smtClean="0"/>
            <a:t> </a:t>
          </a:r>
          <a:r>
            <a:rPr lang="en-US" sz="2800" dirty="0" err="1" smtClean="0"/>
            <a:t>eksperimen</a:t>
          </a:r>
          <a:r>
            <a:rPr lang="en-US" sz="2800" dirty="0" smtClean="0"/>
            <a:t> </a:t>
          </a:r>
          <a:endParaRPr lang="en-US" sz="2800" dirty="0"/>
        </a:p>
      </dgm:t>
    </dgm:pt>
    <dgm:pt modelId="{E7DF9C4E-CA73-4ACA-A80F-8BB7633D062E}" type="parTrans" cxnId="{571829EF-4B0B-4FFE-AF5F-A27FBDDDB404}">
      <dgm:prSet/>
      <dgm:spPr/>
      <dgm:t>
        <a:bodyPr/>
        <a:lstStyle/>
        <a:p>
          <a:endParaRPr lang="en-US" sz="2800"/>
        </a:p>
      </dgm:t>
    </dgm:pt>
    <dgm:pt modelId="{B02CD316-CD89-44AE-967D-44C438A6E512}" type="sibTrans" cxnId="{571829EF-4B0B-4FFE-AF5F-A27FBDDDB404}">
      <dgm:prSet/>
      <dgm:spPr/>
      <dgm:t>
        <a:bodyPr/>
        <a:lstStyle/>
        <a:p>
          <a:endParaRPr lang="en-US" sz="2800"/>
        </a:p>
      </dgm:t>
    </dgm:pt>
    <dgm:pt modelId="{A25F1BDF-81A3-41A4-9E98-A1EC2D5DB91A}">
      <dgm:prSet phldrT="[Text]" custT="1"/>
      <dgm:spPr/>
      <dgm:t>
        <a:bodyPr/>
        <a:lstStyle/>
        <a:p>
          <a:r>
            <a:rPr lang="en-US" sz="2800" dirty="0" err="1" smtClean="0"/>
            <a:t>Kekuatan</a:t>
          </a:r>
          <a:r>
            <a:rPr lang="en-US" sz="2800" dirty="0" smtClean="0"/>
            <a:t> </a:t>
          </a:r>
          <a:r>
            <a:rPr lang="en-US" sz="2800" dirty="0" err="1" smtClean="0"/>
            <a:t>ahli</a:t>
          </a:r>
          <a:endParaRPr lang="en-US" sz="2800" dirty="0"/>
        </a:p>
      </dgm:t>
    </dgm:pt>
    <dgm:pt modelId="{F0EAE4F0-E28E-47B4-A389-230E63E662DE}" type="parTrans" cxnId="{00D15416-BE80-4A35-98AA-5C360A0D00EC}">
      <dgm:prSet/>
      <dgm:spPr/>
      <dgm:t>
        <a:bodyPr/>
        <a:lstStyle/>
        <a:p>
          <a:endParaRPr lang="en-US" sz="2800"/>
        </a:p>
      </dgm:t>
    </dgm:pt>
    <dgm:pt modelId="{C5F122E3-AEF9-4470-8589-C7F0D3AE74A8}" type="sibTrans" cxnId="{00D15416-BE80-4A35-98AA-5C360A0D00EC}">
      <dgm:prSet/>
      <dgm:spPr/>
      <dgm:t>
        <a:bodyPr/>
        <a:lstStyle/>
        <a:p>
          <a:endParaRPr lang="en-US" sz="2800"/>
        </a:p>
      </dgm:t>
    </dgm:pt>
    <dgm:pt modelId="{BC576FC5-A5AE-4217-AD40-29AD25A8F90C}" type="pres">
      <dgm:prSet presAssocID="{BB99A2A6-CAAB-4E1D-ADC4-F46535766C1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MY"/>
        </a:p>
      </dgm:t>
    </dgm:pt>
    <dgm:pt modelId="{0AC3008B-80DD-4AEC-B3B2-06A17985B3A1}" type="pres">
      <dgm:prSet presAssocID="{7DC0A891-02C9-40A1-9385-F715EE41D90C}" presName="thickLine" presStyleLbl="alignNode1" presStyleIdx="0" presStyleCnt="9"/>
      <dgm:spPr/>
    </dgm:pt>
    <dgm:pt modelId="{C52A0ADA-C210-4AE0-A661-B6F38DFF54A5}" type="pres">
      <dgm:prSet presAssocID="{7DC0A891-02C9-40A1-9385-F715EE41D90C}" presName="horz1" presStyleCnt="0"/>
      <dgm:spPr/>
    </dgm:pt>
    <dgm:pt modelId="{5384636B-E3CB-46C3-BD47-3CA5F3474FDD}" type="pres">
      <dgm:prSet presAssocID="{7DC0A891-02C9-40A1-9385-F715EE41D90C}" presName="tx1" presStyleLbl="revTx" presStyleIdx="0" presStyleCnt="9"/>
      <dgm:spPr/>
      <dgm:t>
        <a:bodyPr/>
        <a:lstStyle/>
        <a:p>
          <a:endParaRPr lang="en-MY"/>
        </a:p>
      </dgm:t>
    </dgm:pt>
    <dgm:pt modelId="{09F1E841-578B-4552-9FC0-E74C46F8642C}" type="pres">
      <dgm:prSet presAssocID="{7DC0A891-02C9-40A1-9385-F715EE41D90C}" presName="vert1" presStyleCnt="0"/>
      <dgm:spPr/>
    </dgm:pt>
    <dgm:pt modelId="{10F95460-8835-43C6-B33F-B26C517067A0}" type="pres">
      <dgm:prSet presAssocID="{644C8FE4-105E-4168-80DD-A2A1AB60627E}" presName="thickLine" presStyleLbl="alignNode1" presStyleIdx="1" presStyleCnt="9"/>
      <dgm:spPr/>
    </dgm:pt>
    <dgm:pt modelId="{ADCEF331-E79D-44D7-A24B-E56461FC21A1}" type="pres">
      <dgm:prSet presAssocID="{644C8FE4-105E-4168-80DD-A2A1AB60627E}" presName="horz1" presStyleCnt="0"/>
      <dgm:spPr/>
    </dgm:pt>
    <dgm:pt modelId="{78F9490D-65E3-4FBB-BF08-957233AE1479}" type="pres">
      <dgm:prSet presAssocID="{644C8FE4-105E-4168-80DD-A2A1AB60627E}" presName="tx1" presStyleLbl="revTx" presStyleIdx="1" presStyleCnt="9"/>
      <dgm:spPr/>
      <dgm:t>
        <a:bodyPr/>
        <a:lstStyle/>
        <a:p>
          <a:endParaRPr lang="en-MY"/>
        </a:p>
      </dgm:t>
    </dgm:pt>
    <dgm:pt modelId="{36AB83ED-E673-4441-AB69-847356E90800}" type="pres">
      <dgm:prSet presAssocID="{644C8FE4-105E-4168-80DD-A2A1AB60627E}" presName="vert1" presStyleCnt="0"/>
      <dgm:spPr/>
    </dgm:pt>
    <dgm:pt modelId="{7721687C-0903-448A-9A35-6B125338FD16}" type="pres">
      <dgm:prSet presAssocID="{238CDF4A-1B59-4BF3-9709-E3F60B426408}" presName="thickLine" presStyleLbl="alignNode1" presStyleIdx="2" presStyleCnt="9"/>
      <dgm:spPr/>
    </dgm:pt>
    <dgm:pt modelId="{5C9282AA-3B1F-4E7D-B368-44285EFD50EF}" type="pres">
      <dgm:prSet presAssocID="{238CDF4A-1B59-4BF3-9709-E3F60B426408}" presName="horz1" presStyleCnt="0"/>
      <dgm:spPr/>
    </dgm:pt>
    <dgm:pt modelId="{311376B1-86F8-4D06-9792-D57BE1A08B9A}" type="pres">
      <dgm:prSet presAssocID="{238CDF4A-1B59-4BF3-9709-E3F60B426408}" presName="tx1" presStyleLbl="revTx" presStyleIdx="2" presStyleCnt="9"/>
      <dgm:spPr/>
      <dgm:t>
        <a:bodyPr/>
        <a:lstStyle/>
        <a:p>
          <a:endParaRPr lang="en-US"/>
        </a:p>
      </dgm:t>
    </dgm:pt>
    <dgm:pt modelId="{177CE502-B2EA-4090-88C2-CD996BD24F3A}" type="pres">
      <dgm:prSet presAssocID="{238CDF4A-1B59-4BF3-9709-E3F60B426408}" presName="vert1" presStyleCnt="0"/>
      <dgm:spPr/>
    </dgm:pt>
    <dgm:pt modelId="{FD061E22-604D-4C5C-A0C5-F2CDCE052517}" type="pres">
      <dgm:prSet presAssocID="{46CB3F3E-5154-4B47-9806-9995EDB701CE}" presName="thickLine" presStyleLbl="alignNode1" presStyleIdx="3" presStyleCnt="9"/>
      <dgm:spPr/>
    </dgm:pt>
    <dgm:pt modelId="{D58D4F83-28E6-404F-8750-801DBB72892F}" type="pres">
      <dgm:prSet presAssocID="{46CB3F3E-5154-4B47-9806-9995EDB701CE}" presName="horz1" presStyleCnt="0"/>
      <dgm:spPr/>
    </dgm:pt>
    <dgm:pt modelId="{CAB8910C-A8C1-4983-9061-DC56B4DE393F}" type="pres">
      <dgm:prSet presAssocID="{46CB3F3E-5154-4B47-9806-9995EDB701CE}" presName="tx1" presStyleLbl="revTx" presStyleIdx="3" presStyleCnt="9"/>
      <dgm:spPr/>
      <dgm:t>
        <a:bodyPr/>
        <a:lstStyle/>
        <a:p>
          <a:endParaRPr lang="en-MY"/>
        </a:p>
      </dgm:t>
    </dgm:pt>
    <dgm:pt modelId="{EFB1766E-CC59-4025-AF9D-D7B82EB51B47}" type="pres">
      <dgm:prSet presAssocID="{46CB3F3E-5154-4B47-9806-9995EDB701CE}" presName="vert1" presStyleCnt="0"/>
      <dgm:spPr/>
    </dgm:pt>
    <dgm:pt modelId="{8A22D84A-68D2-4736-A85E-A7314B101976}" type="pres">
      <dgm:prSet presAssocID="{A25F1BDF-81A3-41A4-9E98-A1EC2D5DB91A}" presName="thickLine" presStyleLbl="alignNode1" presStyleIdx="4" presStyleCnt="9"/>
      <dgm:spPr/>
    </dgm:pt>
    <dgm:pt modelId="{317A6A41-FE7C-4C17-9E42-DCF63CD69CD7}" type="pres">
      <dgm:prSet presAssocID="{A25F1BDF-81A3-41A4-9E98-A1EC2D5DB91A}" presName="horz1" presStyleCnt="0"/>
      <dgm:spPr/>
    </dgm:pt>
    <dgm:pt modelId="{FA0BA4EB-53E8-42A4-AE7D-DCC0BAA5CC55}" type="pres">
      <dgm:prSet presAssocID="{A25F1BDF-81A3-41A4-9E98-A1EC2D5DB91A}" presName="tx1" presStyleLbl="revTx" presStyleIdx="4" presStyleCnt="9"/>
      <dgm:spPr/>
      <dgm:t>
        <a:bodyPr/>
        <a:lstStyle/>
        <a:p>
          <a:endParaRPr lang="en-US"/>
        </a:p>
      </dgm:t>
    </dgm:pt>
    <dgm:pt modelId="{63DD047C-ADC5-4C4C-A785-6EDC584B0629}" type="pres">
      <dgm:prSet presAssocID="{A25F1BDF-81A3-41A4-9E98-A1EC2D5DB91A}" presName="vert1" presStyleCnt="0"/>
      <dgm:spPr/>
    </dgm:pt>
    <dgm:pt modelId="{303B8AE7-0C1E-40C6-A032-5730AADD9BCA}" type="pres">
      <dgm:prSet presAssocID="{EDD0B254-44C0-4EDB-9254-E0F5A37FFD45}" presName="thickLine" presStyleLbl="alignNode1" presStyleIdx="5" presStyleCnt="9"/>
      <dgm:spPr/>
    </dgm:pt>
    <dgm:pt modelId="{E176BF7A-0899-41F2-82FA-986626C48F5F}" type="pres">
      <dgm:prSet presAssocID="{EDD0B254-44C0-4EDB-9254-E0F5A37FFD45}" presName="horz1" presStyleCnt="0"/>
      <dgm:spPr/>
    </dgm:pt>
    <dgm:pt modelId="{EB7A8D56-F16E-44F0-BFD4-04F46379F487}" type="pres">
      <dgm:prSet presAssocID="{EDD0B254-44C0-4EDB-9254-E0F5A37FFD45}" presName="tx1" presStyleLbl="revTx" presStyleIdx="5" presStyleCnt="9"/>
      <dgm:spPr/>
      <dgm:t>
        <a:bodyPr/>
        <a:lstStyle/>
        <a:p>
          <a:endParaRPr lang="en-MY"/>
        </a:p>
      </dgm:t>
    </dgm:pt>
    <dgm:pt modelId="{AF030878-2D82-4122-819F-D3DAF6FF17FE}" type="pres">
      <dgm:prSet presAssocID="{EDD0B254-44C0-4EDB-9254-E0F5A37FFD45}" presName="vert1" presStyleCnt="0"/>
      <dgm:spPr/>
    </dgm:pt>
    <dgm:pt modelId="{433D19AD-5BF0-464A-9CDF-20F55145D003}" type="pres">
      <dgm:prSet presAssocID="{65A229DC-BB86-4EE6-9074-FD9D3FF3575C}" presName="thickLine" presStyleLbl="alignNode1" presStyleIdx="6" presStyleCnt="9"/>
      <dgm:spPr/>
    </dgm:pt>
    <dgm:pt modelId="{15EC1C7E-DC1C-4BF8-AD2C-12C0FB65180C}" type="pres">
      <dgm:prSet presAssocID="{65A229DC-BB86-4EE6-9074-FD9D3FF3575C}" presName="horz1" presStyleCnt="0"/>
      <dgm:spPr/>
    </dgm:pt>
    <dgm:pt modelId="{2055F3E1-29C8-4363-824C-0B42746C9457}" type="pres">
      <dgm:prSet presAssocID="{65A229DC-BB86-4EE6-9074-FD9D3FF3575C}" presName="tx1" presStyleLbl="revTx" presStyleIdx="6" presStyleCnt="9"/>
      <dgm:spPr/>
      <dgm:t>
        <a:bodyPr/>
        <a:lstStyle/>
        <a:p>
          <a:endParaRPr lang="en-MY"/>
        </a:p>
      </dgm:t>
    </dgm:pt>
    <dgm:pt modelId="{15E7A90F-7DBC-4B19-BEE4-14B0527422BB}" type="pres">
      <dgm:prSet presAssocID="{65A229DC-BB86-4EE6-9074-FD9D3FF3575C}" presName="vert1" presStyleCnt="0"/>
      <dgm:spPr/>
    </dgm:pt>
    <dgm:pt modelId="{74EFE4C9-D134-4FA3-8D70-F7944355DE12}" type="pres">
      <dgm:prSet presAssocID="{E0F61DD5-EB72-43E9-B5A8-AFF00EAE764B}" presName="thickLine" presStyleLbl="alignNode1" presStyleIdx="7" presStyleCnt="9"/>
      <dgm:spPr/>
    </dgm:pt>
    <dgm:pt modelId="{37A3B8FB-603A-4AF1-8311-90570394D5F2}" type="pres">
      <dgm:prSet presAssocID="{E0F61DD5-EB72-43E9-B5A8-AFF00EAE764B}" presName="horz1" presStyleCnt="0"/>
      <dgm:spPr/>
    </dgm:pt>
    <dgm:pt modelId="{0FC64952-D4CA-4F11-AF18-2C32596EEF0B}" type="pres">
      <dgm:prSet presAssocID="{E0F61DD5-EB72-43E9-B5A8-AFF00EAE764B}" presName="tx1" presStyleLbl="revTx" presStyleIdx="7" presStyleCnt="9"/>
      <dgm:spPr/>
      <dgm:t>
        <a:bodyPr/>
        <a:lstStyle/>
        <a:p>
          <a:endParaRPr lang="en-MY"/>
        </a:p>
      </dgm:t>
    </dgm:pt>
    <dgm:pt modelId="{D0666BA3-12BE-43EC-8571-DA78BD031E04}" type="pres">
      <dgm:prSet presAssocID="{E0F61DD5-EB72-43E9-B5A8-AFF00EAE764B}" presName="vert1" presStyleCnt="0"/>
      <dgm:spPr/>
    </dgm:pt>
    <dgm:pt modelId="{A1B24CD4-F3C1-4B8A-9E14-CC9A1AFF677A}" type="pres">
      <dgm:prSet presAssocID="{4BDC0240-34CA-485F-A33B-F37AD898880F}" presName="thickLine" presStyleLbl="alignNode1" presStyleIdx="8" presStyleCnt="9"/>
      <dgm:spPr/>
    </dgm:pt>
    <dgm:pt modelId="{F7EA5D84-CE6D-4678-BB8D-DA71952F4404}" type="pres">
      <dgm:prSet presAssocID="{4BDC0240-34CA-485F-A33B-F37AD898880F}" presName="horz1" presStyleCnt="0"/>
      <dgm:spPr/>
    </dgm:pt>
    <dgm:pt modelId="{230D090B-B469-40A1-B573-218BF08D1AD0}" type="pres">
      <dgm:prSet presAssocID="{4BDC0240-34CA-485F-A33B-F37AD898880F}" presName="tx1" presStyleLbl="revTx" presStyleIdx="8" presStyleCnt="9"/>
      <dgm:spPr/>
      <dgm:t>
        <a:bodyPr/>
        <a:lstStyle/>
        <a:p>
          <a:endParaRPr lang="en-MY"/>
        </a:p>
      </dgm:t>
    </dgm:pt>
    <dgm:pt modelId="{82D3A378-0C17-4628-884E-44D390614582}" type="pres">
      <dgm:prSet presAssocID="{4BDC0240-34CA-485F-A33B-F37AD898880F}" presName="vert1" presStyleCnt="0"/>
      <dgm:spPr/>
    </dgm:pt>
  </dgm:ptLst>
  <dgm:cxnLst>
    <dgm:cxn modelId="{3AF52086-98B4-419E-88A6-C90435AE607A}" srcId="{BB99A2A6-CAAB-4E1D-ADC4-F46535766C1A}" destId="{65A229DC-BB86-4EE6-9074-FD9D3FF3575C}" srcOrd="6" destOrd="0" parTransId="{7B95B9E3-89E4-4A19-AD88-0418C4879441}" sibTransId="{F1223408-B3E3-4B7F-B818-8DE74EF78434}"/>
    <dgm:cxn modelId="{00D15416-BE80-4A35-98AA-5C360A0D00EC}" srcId="{BB99A2A6-CAAB-4E1D-ADC4-F46535766C1A}" destId="{A25F1BDF-81A3-41A4-9E98-A1EC2D5DB91A}" srcOrd="4" destOrd="0" parTransId="{F0EAE4F0-E28E-47B4-A389-230E63E662DE}" sibTransId="{C5F122E3-AEF9-4470-8589-C7F0D3AE74A8}"/>
    <dgm:cxn modelId="{23FBB4C8-8C3F-4AE4-8883-3C9E60B91139}" srcId="{BB99A2A6-CAAB-4E1D-ADC4-F46535766C1A}" destId="{EDD0B254-44C0-4EDB-9254-E0F5A37FFD45}" srcOrd="5" destOrd="0" parTransId="{B8F1752C-6604-438A-A403-C2E7864D3EEB}" sibTransId="{5895C61D-0D4D-45F6-B1B6-8D7437F10F69}"/>
    <dgm:cxn modelId="{AC06BDCD-E829-4134-8D8B-1A2826C088D2}" srcId="{BB99A2A6-CAAB-4E1D-ADC4-F46535766C1A}" destId="{238CDF4A-1B59-4BF3-9709-E3F60B426408}" srcOrd="2" destOrd="0" parTransId="{250E54C4-6E22-4F05-91A1-1D3E0F9A60F1}" sibTransId="{54AE1EBD-5ADD-4662-AEDF-DBF356DB2B7A}"/>
    <dgm:cxn modelId="{256EEE53-BF4D-4835-97D2-608C157FED59}" type="presOf" srcId="{644C8FE4-105E-4168-80DD-A2A1AB60627E}" destId="{78F9490D-65E3-4FBB-BF08-957233AE1479}" srcOrd="0" destOrd="0" presId="urn:microsoft.com/office/officeart/2008/layout/LinedList"/>
    <dgm:cxn modelId="{AB64D6BE-D74E-4C2B-8305-7407395CFEBF}" type="presOf" srcId="{BB99A2A6-CAAB-4E1D-ADC4-F46535766C1A}" destId="{BC576FC5-A5AE-4217-AD40-29AD25A8F90C}" srcOrd="0" destOrd="0" presId="urn:microsoft.com/office/officeart/2008/layout/LinedList"/>
    <dgm:cxn modelId="{6CBEB01B-E619-4D16-B559-D59C2B3B14E2}" type="presOf" srcId="{46CB3F3E-5154-4B47-9806-9995EDB701CE}" destId="{CAB8910C-A8C1-4983-9061-DC56B4DE393F}" srcOrd="0" destOrd="0" presId="urn:microsoft.com/office/officeart/2008/layout/LinedList"/>
    <dgm:cxn modelId="{571829EF-4B0B-4FFE-AF5F-A27FBDDDB404}" srcId="{BB99A2A6-CAAB-4E1D-ADC4-F46535766C1A}" destId="{4BDC0240-34CA-485F-A33B-F37AD898880F}" srcOrd="8" destOrd="0" parTransId="{E7DF9C4E-CA73-4ACA-A80F-8BB7633D062E}" sibTransId="{B02CD316-CD89-44AE-967D-44C438A6E512}"/>
    <dgm:cxn modelId="{6F2144D8-8F9F-4545-AA3E-79E9037ACE31}" type="presOf" srcId="{A25F1BDF-81A3-41A4-9E98-A1EC2D5DB91A}" destId="{FA0BA4EB-53E8-42A4-AE7D-DCC0BAA5CC55}" srcOrd="0" destOrd="0" presId="urn:microsoft.com/office/officeart/2008/layout/LinedList"/>
    <dgm:cxn modelId="{24C270CB-BF64-4223-82A3-740321DC95C9}" srcId="{BB99A2A6-CAAB-4E1D-ADC4-F46535766C1A}" destId="{46CB3F3E-5154-4B47-9806-9995EDB701CE}" srcOrd="3" destOrd="0" parTransId="{E2778C71-2FF2-4A0C-AC9B-66B8ABBD4329}" sibTransId="{8B7F34FB-FA36-420B-A859-F753565D746D}"/>
    <dgm:cxn modelId="{4B1E56C3-0592-4E5B-BD2B-6448494A17F8}" type="presOf" srcId="{238CDF4A-1B59-4BF3-9709-E3F60B426408}" destId="{311376B1-86F8-4D06-9792-D57BE1A08B9A}" srcOrd="0" destOrd="0" presId="urn:microsoft.com/office/officeart/2008/layout/LinedList"/>
    <dgm:cxn modelId="{17619293-D0CB-44C2-894B-D5C7DA8589E4}" type="presOf" srcId="{E0F61DD5-EB72-43E9-B5A8-AFF00EAE764B}" destId="{0FC64952-D4CA-4F11-AF18-2C32596EEF0B}" srcOrd="0" destOrd="0" presId="urn:microsoft.com/office/officeart/2008/layout/LinedList"/>
    <dgm:cxn modelId="{94306328-4165-441B-9960-4645581E6430}" srcId="{BB99A2A6-CAAB-4E1D-ADC4-F46535766C1A}" destId="{E0F61DD5-EB72-43E9-B5A8-AFF00EAE764B}" srcOrd="7" destOrd="0" parTransId="{963C00AF-C103-42D2-9F47-8284610C6722}" sibTransId="{70236794-7057-4B8B-8F8A-AED79CF8A701}"/>
    <dgm:cxn modelId="{D035EC7B-05CC-48A5-8984-BAC6187C8EB5}" type="presOf" srcId="{65A229DC-BB86-4EE6-9074-FD9D3FF3575C}" destId="{2055F3E1-29C8-4363-824C-0B42746C9457}" srcOrd="0" destOrd="0" presId="urn:microsoft.com/office/officeart/2008/layout/LinedList"/>
    <dgm:cxn modelId="{077AF146-3B4B-41DF-9A5F-D033B599AB29}" srcId="{BB99A2A6-CAAB-4E1D-ADC4-F46535766C1A}" destId="{7DC0A891-02C9-40A1-9385-F715EE41D90C}" srcOrd="0" destOrd="0" parTransId="{37148714-2991-4610-8B92-9621425BEED1}" sibTransId="{911A964F-B8AA-4471-8149-35437928A050}"/>
    <dgm:cxn modelId="{8D5C6339-EB40-4AEC-8403-6518D760038F}" type="presOf" srcId="{7DC0A891-02C9-40A1-9385-F715EE41D90C}" destId="{5384636B-E3CB-46C3-BD47-3CA5F3474FDD}" srcOrd="0" destOrd="0" presId="urn:microsoft.com/office/officeart/2008/layout/LinedList"/>
    <dgm:cxn modelId="{2BF32E2C-9797-453D-8E8A-4F9811516D42}" type="presOf" srcId="{EDD0B254-44C0-4EDB-9254-E0F5A37FFD45}" destId="{EB7A8D56-F16E-44F0-BFD4-04F46379F487}" srcOrd="0" destOrd="0" presId="urn:microsoft.com/office/officeart/2008/layout/LinedList"/>
    <dgm:cxn modelId="{B1CEBEFD-2567-41B8-ABF1-09DA36F9B2DF}" srcId="{BB99A2A6-CAAB-4E1D-ADC4-F46535766C1A}" destId="{644C8FE4-105E-4168-80DD-A2A1AB60627E}" srcOrd="1" destOrd="0" parTransId="{7913EB32-8BCE-4BB1-8BEB-1138E75217B9}" sibTransId="{C2334C36-C2E0-4A5D-9286-5F0657887CF0}"/>
    <dgm:cxn modelId="{1BB96E66-8564-4D03-A595-81999E81606C}" type="presOf" srcId="{4BDC0240-34CA-485F-A33B-F37AD898880F}" destId="{230D090B-B469-40A1-B573-218BF08D1AD0}" srcOrd="0" destOrd="0" presId="urn:microsoft.com/office/officeart/2008/layout/LinedList"/>
    <dgm:cxn modelId="{C462805D-4265-4337-A358-96D0AB91A151}" type="presParOf" srcId="{BC576FC5-A5AE-4217-AD40-29AD25A8F90C}" destId="{0AC3008B-80DD-4AEC-B3B2-06A17985B3A1}" srcOrd="0" destOrd="0" presId="urn:microsoft.com/office/officeart/2008/layout/LinedList"/>
    <dgm:cxn modelId="{CB8889BE-0AD8-40AB-9225-25FF06C9412B}" type="presParOf" srcId="{BC576FC5-A5AE-4217-AD40-29AD25A8F90C}" destId="{C52A0ADA-C210-4AE0-A661-B6F38DFF54A5}" srcOrd="1" destOrd="0" presId="urn:microsoft.com/office/officeart/2008/layout/LinedList"/>
    <dgm:cxn modelId="{4B91C7C7-77DF-4A30-8968-43023EAD4199}" type="presParOf" srcId="{C52A0ADA-C210-4AE0-A661-B6F38DFF54A5}" destId="{5384636B-E3CB-46C3-BD47-3CA5F3474FDD}" srcOrd="0" destOrd="0" presId="urn:microsoft.com/office/officeart/2008/layout/LinedList"/>
    <dgm:cxn modelId="{211F880F-202F-43A1-B998-C1CD605BD4EC}" type="presParOf" srcId="{C52A0ADA-C210-4AE0-A661-B6F38DFF54A5}" destId="{09F1E841-578B-4552-9FC0-E74C46F8642C}" srcOrd="1" destOrd="0" presId="urn:microsoft.com/office/officeart/2008/layout/LinedList"/>
    <dgm:cxn modelId="{C89D8A1A-0CB1-4175-9D25-906E6EE9C6F7}" type="presParOf" srcId="{BC576FC5-A5AE-4217-AD40-29AD25A8F90C}" destId="{10F95460-8835-43C6-B33F-B26C517067A0}" srcOrd="2" destOrd="0" presId="urn:microsoft.com/office/officeart/2008/layout/LinedList"/>
    <dgm:cxn modelId="{EC7E2691-27B5-483E-9B2C-1458968A704A}" type="presParOf" srcId="{BC576FC5-A5AE-4217-AD40-29AD25A8F90C}" destId="{ADCEF331-E79D-44D7-A24B-E56461FC21A1}" srcOrd="3" destOrd="0" presId="urn:microsoft.com/office/officeart/2008/layout/LinedList"/>
    <dgm:cxn modelId="{6D821675-FB8D-4F76-BAC1-99E0FA67202F}" type="presParOf" srcId="{ADCEF331-E79D-44D7-A24B-E56461FC21A1}" destId="{78F9490D-65E3-4FBB-BF08-957233AE1479}" srcOrd="0" destOrd="0" presId="urn:microsoft.com/office/officeart/2008/layout/LinedList"/>
    <dgm:cxn modelId="{6B2A3D45-6B58-4B65-8768-0BDFDA6E2DEA}" type="presParOf" srcId="{ADCEF331-E79D-44D7-A24B-E56461FC21A1}" destId="{36AB83ED-E673-4441-AB69-847356E90800}" srcOrd="1" destOrd="0" presId="urn:microsoft.com/office/officeart/2008/layout/LinedList"/>
    <dgm:cxn modelId="{1E88A2D6-0C59-4974-B074-E3F7EA15E7A1}" type="presParOf" srcId="{BC576FC5-A5AE-4217-AD40-29AD25A8F90C}" destId="{7721687C-0903-448A-9A35-6B125338FD16}" srcOrd="4" destOrd="0" presId="urn:microsoft.com/office/officeart/2008/layout/LinedList"/>
    <dgm:cxn modelId="{FC3FBCDE-4D0E-40CE-9EAE-BA917D6E2DEA}" type="presParOf" srcId="{BC576FC5-A5AE-4217-AD40-29AD25A8F90C}" destId="{5C9282AA-3B1F-4E7D-B368-44285EFD50EF}" srcOrd="5" destOrd="0" presId="urn:microsoft.com/office/officeart/2008/layout/LinedList"/>
    <dgm:cxn modelId="{1B65C47A-A42F-41FE-99BA-42AC5B726D8A}" type="presParOf" srcId="{5C9282AA-3B1F-4E7D-B368-44285EFD50EF}" destId="{311376B1-86F8-4D06-9792-D57BE1A08B9A}" srcOrd="0" destOrd="0" presId="urn:microsoft.com/office/officeart/2008/layout/LinedList"/>
    <dgm:cxn modelId="{4AE4B714-767F-4DAB-8F2D-116B4126D8F4}" type="presParOf" srcId="{5C9282AA-3B1F-4E7D-B368-44285EFD50EF}" destId="{177CE502-B2EA-4090-88C2-CD996BD24F3A}" srcOrd="1" destOrd="0" presId="urn:microsoft.com/office/officeart/2008/layout/LinedList"/>
    <dgm:cxn modelId="{FCDF7A1A-601B-41B9-B7A1-E970377B11AC}" type="presParOf" srcId="{BC576FC5-A5AE-4217-AD40-29AD25A8F90C}" destId="{FD061E22-604D-4C5C-A0C5-F2CDCE052517}" srcOrd="6" destOrd="0" presId="urn:microsoft.com/office/officeart/2008/layout/LinedList"/>
    <dgm:cxn modelId="{D32F85DE-9F3B-46E8-BD87-3025E3740D9C}" type="presParOf" srcId="{BC576FC5-A5AE-4217-AD40-29AD25A8F90C}" destId="{D58D4F83-28E6-404F-8750-801DBB72892F}" srcOrd="7" destOrd="0" presId="urn:microsoft.com/office/officeart/2008/layout/LinedList"/>
    <dgm:cxn modelId="{254A136B-532A-4451-AF2F-73F4F8D0B9C9}" type="presParOf" srcId="{D58D4F83-28E6-404F-8750-801DBB72892F}" destId="{CAB8910C-A8C1-4983-9061-DC56B4DE393F}" srcOrd="0" destOrd="0" presId="urn:microsoft.com/office/officeart/2008/layout/LinedList"/>
    <dgm:cxn modelId="{7FDD64ED-BAC1-406F-B2A2-5A178AA7D811}" type="presParOf" srcId="{D58D4F83-28E6-404F-8750-801DBB72892F}" destId="{EFB1766E-CC59-4025-AF9D-D7B82EB51B47}" srcOrd="1" destOrd="0" presId="urn:microsoft.com/office/officeart/2008/layout/LinedList"/>
    <dgm:cxn modelId="{EC7A6814-AEF0-4282-8382-E40467BA6157}" type="presParOf" srcId="{BC576FC5-A5AE-4217-AD40-29AD25A8F90C}" destId="{8A22D84A-68D2-4736-A85E-A7314B101976}" srcOrd="8" destOrd="0" presId="urn:microsoft.com/office/officeart/2008/layout/LinedList"/>
    <dgm:cxn modelId="{4EE7144A-5FB6-4FFE-8FC5-EC6BA38CD755}" type="presParOf" srcId="{BC576FC5-A5AE-4217-AD40-29AD25A8F90C}" destId="{317A6A41-FE7C-4C17-9E42-DCF63CD69CD7}" srcOrd="9" destOrd="0" presId="urn:microsoft.com/office/officeart/2008/layout/LinedList"/>
    <dgm:cxn modelId="{BBBE7614-E2FA-470D-9B92-A87D8F763591}" type="presParOf" srcId="{317A6A41-FE7C-4C17-9E42-DCF63CD69CD7}" destId="{FA0BA4EB-53E8-42A4-AE7D-DCC0BAA5CC55}" srcOrd="0" destOrd="0" presId="urn:microsoft.com/office/officeart/2008/layout/LinedList"/>
    <dgm:cxn modelId="{23252EF8-FDFB-4959-BFDA-2B4661927778}" type="presParOf" srcId="{317A6A41-FE7C-4C17-9E42-DCF63CD69CD7}" destId="{63DD047C-ADC5-4C4C-A785-6EDC584B0629}" srcOrd="1" destOrd="0" presId="urn:microsoft.com/office/officeart/2008/layout/LinedList"/>
    <dgm:cxn modelId="{55F79343-0850-4DB0-B0E0-0E859981EB06}" type="presParOf" srcId="{BC576FC5-A5AE-4217-AD40-29AD25A8F90C}" destId="{303B8AE7-0C1E-40C6-A032-5730AADD9BCA}" srcOrd="10" destOrd="0" presId="urn:microsoft.com/office/officeart/2008/layout/LinedList"/>
    <dgm:cxn modelId="{E6D172E7-B826-45FB-A6C5-9A7462117EFB}" type="presParOf" srcId="{BC576FC5-A5AE-4217-AD40-29AD25A8F90C}" destId="{E176BF7A-0899-41F2-82FA-986626C48F5F}" srcOrd="11" destOrd="0" presId="urn:microsoft.com/office/officeart/2008/layout/LinedList"/>
    <dgm:cxn modelId="{5F8AF5B1-E904-42BB-AE76-5DD87D26582C}" type="presParOf" srcId="{E176BF7A-0899-41F2-82FA-986626C48F5F}" destId="{EB7A8D56-F16E-44F0-BFD4-04F46379F487}" srcOrd="0" destOrd="0" presId="urn:microsoft.com/office/officeart/2008/layout/LinedList"/>
    <dgm:cxn modelId="{1E2087A4-9D46-4F4D-9929-9B679B06332E}" type="presParOf" srcId="{E176BF7A-0899-41F2-82FA-986626C48F5F}" destId="{AF030878-2D82-4122-819F-D3DAF6FF17FE}" srcOrd="1" destOrd="0" presId="urn:microsoft.com/office/officeart/2008/layout/LinedList"/>
    <dgm:cxn modelId="{05FC16CD-C027-434E-8573-B65146FD9DD3}" type="presParOf" srcId="{BC576FC5-A5AE-4217-AD40-29AD25A8F90C}" destId="{433D19AD-5BF0-464A-9CDF-20F55145D003}" srcOrd="12" destOrd="0" presId="urn:microsoft.com/office/officeart/2008/layout/LinedList"/>
    <dgm:cxn modelId="{6F284DD7-BDAC-4AD2-BD7E-53B6E20534C0}" type="presParOf" srcId="{BC576FC5-A5AE-4217-AD40-29AD25A8F90C}" destId="{15EC1C7E-DC1C-4BF8-AD2C-12C0FB65180C}" srcOrd="13" destOrd="0" presId="urn:microsoft.com/office/officeart/2008/layout/LinedList"/>
    <dgm:cxn modelId="{E9D6B72F-2BCE-4001-99E1-B88435C1E3D1}" type="presParOf" srcId="{15EC1C7E-DC1C-4BF8-AD2C-12C0FB65180C}" destId="{2055F3E1-29C8-4363-824C-0B42746C9457}" srcOrd="0" destOrd="0" presId="urn:microsoft.com/office/officeart/2008/layout/LinedList"/>
    <dgm:cxn modelId="{6AE9D5ED-BDD3-428D-8F2B-F43FD6CF518F}" type="presParOf" srcId="{15EC1C7E-DC1C-4BF8-AD2C-12C0FB65180C}" destId="{15E7A90F-7DBC-4B19-BEE4-14B0527422BB}" srcOrd="1" destOrd="0" presId="urn:microsoft.com/office/officeart/2008/layout/LinedList"/>
    <dgm:cxn modelId="{50168081-0B5E-4CA0-81C6-80F55799D3B7}" type="presParOf" srcId="{BC576FC5-A5AE-4217-AD40-29AD25A8F90C}" destId="{74EFE4C9-D134-4FA3-8D70-F7944355DE12}" srcOrd="14" destOrd="0" presId="urn:microsoft.com/office/officeart/2008/layout/LinedList"/>
    <dgm:cxn modelId="{2CA10639-ADE2-43A5-B4DE-ABB2E6D2A26C}" type="presParOf" srcId="{BC576FC5-A5AE-4217-AD40-29AD25A8F90C}" destId="{37A3B8FB-603A-4AF1-8311-90570394D5F2}" srcOrd="15" destOrd="0" presId="urn:microsoft.com/office/officeart/2008/layout/LinedList"/>
    <dgm:cxn modelId="{B8029BF3-04B6-470E-B7DF-E6E43EDFEB39}" type="presParOf" srcId="{37A3B8FB-603A-4AF1-8311-90570394D5F2}" destId="{0FC64952-D4CA-4F11-AF18-2C32596EEF0B}" srcOrd="0" destOrd="0" presId="urn:microsoft.com/office/officeart/2008/layout/LinedList"/>
    <dgm:cxn modelId="{8E0DE7EF-E7B3-4284-90BB-87CB5C3C4894}" type="presParOf" srcId="{37A3B8FB-603A-4AF1-8311-90570394D5F2}" destId="{D0666BA3-12BE-43EC-8571-DA78BD031E04}" srcOrd="1" destOrd="0" presId="urn:microsoft.com/office/officeart/2008/layout/LinedList"/>
    <dgm:cxn modelId="{027A853C-DD2A-42C7-9DE3-57F33FC27090}" type="presParOf" srcId="{BC576FC5-A5AE-4217-AD40-29AD25A8F90C}" destId="{A1B24CD4-F3C1-4B8A-9E14-CC9A1AFF677A}" srcOrd="16" destOrd="0" presId="urn:microsoft.com/office/officeart/2008/layout/LinedList"/>
    <dgm:cxn modelId="{BCBDFBE2-15E5-40DB-90F0-2C45923FBF9E}" type="presParOf" srcId="{BC576FC5-A5AE-4217-AD40-29AD25A8F90C}" destId="{F7EA5D84-CE6D-4678-BB8D-DA71952F4404}" srcOrd="17" destOrd="0" presId="urn:microsoft.com/office/officeart/2008/layout/LinedList"/>
    <dgm:cxn modelId="{2F9A015F-622D-48B4-BABA-544FE9100EF2}" type="presParOf" srcId="{F7EA5D84-CE6D-4678-BB8D-DA71952F4404}" destId="{230D090B-B469-40A1-B573-218BF08D1AD0}" srcOrd="0" destOrd="0" presId="urn:microsoft.com/office/officeart/2008/layout/LinedList"/>
    <dgm:cxn modelId="{5DF212DE-ED08-4DFA-900C-34C8CC2FC56D}" type="presParOf" srcId="{F7EA5D84-CE6D-4678-BB8D-DA71952F4404}" destId="{82D3A378-0C17-4628-884E-44D39061458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FC57CA-ACFB-4536-B480-33CB20A7C43D}" type="doc">
      <dgm:prSet loTypeId="urn:microsoft.com/office/officeart/2005/8/layout/chart3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D350431-9E91-4F84-9747-E8712CDF1D12}">
      <dgm:prSet custT="1"/>
      <dgm:spPr/>
      <dgm:t>
        <a:bodyPr/>
        <a:lstStyle/>
        <a:p>
          <a:pPr rtl="0"/>
          <a:r>
            <a:rPr lang="en-US" sz="2000" dirty="0" err="1"/>
            <a:t>pembangunan</a:t>
          </a:r>
          <a:r>
            <a:rPr lang="en-US" sz="2000" dirty="0"/>
            <a:t> modal</a:t>
          </a:r>
        </a:p>
      </dgm:t>
    </dgm:pt>
    <dgm:pt modelId="{3FF23209-2BC0-4AEB-A336-2D55B4260A00}" type="parTrans" cxnId="{10BBD3AE-4CE8-4980-A9EB-14F8617BB791}">
      <dgm:prSet/>
      <dgm:spPr/>
      <dgm:t>
        <a:bodyPr/>
        <a:lstStyle/>
        <a:p>
          <a:endParaRPr lang="en-US"/>
        </a:p>
      </dgm:t>
    </dgm:pt>
    <dgm:pt modelId="{E4D27CD7-7D45-4437-A9D5-68CFD8E08485}" type="sibTrans" cxnId="{10BBD3AE-4CE8-4980-A9EB-14F8617BB791}">
      <dgm:prSet/>
      <dgm:spPr/>
      <dgm:t>
        <a:bodyPr/>
        <a:lstStyle/>
        <a:p>
          <a:endParaRPr lang="en-US"/>
        </a:p>
      </dgm:t>
    </dgm:pt>
    <dgm:pt modelId="{5B528113-6C2A-4589-BC22-225C7E436157}">
      <dgm:prSet custT="1"/>
      <dgm:spPr/>
      <dgm:t>
        <a:bodyPr/>
        <a:lstStyle/>
        <a:p>
          <a:pPr rtl="0"/>
          <a:r>
            <a:rPr lang="en-US" sz="2000">
              <a:effectLst/>
            </a:rPr>
            <a:t>Penyelidikan beraplikasi industri</a:t>
          </a:r>
          <a:r>
            <a:rPr lang="en-US" sz="1600"/>
            <a:t>.</a:t>
          </a:r>
          <a:endParaRPr lang="en-US" sz="1600" dirty="0"/>
        </a:p>
      </dgm:t>
    </dgm:pt>
    <dgm:pt modelId="{4CCF8BD3-775B-4DA5-9FC9-E9543C72B2B9}" type="parTrans" cxnId="{0E7D81A1-750F-4A0D-BDB3-E92305790459}">
      <dgm:prSet/>
      <dgm:spPr/>
      <dgm:t>
        <a:bodyPr/>
        <a:lstStyle/>
        <a:p>
          <a:endParaRPr lang="en-US"/>
        </a:p>
      </dgm:t>
    </dgm:pt>
    <dgm:pt modelId="{89FC9428-3145-4F02-8E2C-A2606B400F22}" type="sibTrans" cxnId="{0E7D81A1-750F-4A0D-BDB3-E92305790459}">
      <dgm:prSet/>
      <dgm:spPr/>
      <dgm:t>
        <a:bodyPr/>
        <a:lstStyle/>
        <a:p>
          <a:endParaRPr lang="en-US"/>
        </a:p>
      </dgm:t>
    </dgm:pt>
    <dgm:pt modelId="{967B19E3-FC27-487E-A439-79D173720282}">
      <dgm:prSet custT="1"/>
      <dgm:spPr/>
      <dgm:t>
        <a:bodyPr/>
        <a:lstStyle/>
        <a:p>
          <a:pPr rtl="0"/>
          <a:r>
            <a:rPr lang="en-US" sz="2000"/>
            <a:t>Pemerkasaan TVET</a:t>
          </a:r>
          <a:endParaRPr lang="en-US" sz="2000" dirty="0"/>
        </a:p>
      </dgm:t>
    </dgm:pt>
    <dgm:pt modelId="{99E4E1DB-D62E-4798-8BCC-F71DAAF0AA7E}" type="parTrans" cxnId="{9312FB5C-F5F7-420C-80C5-BD369F6CCE07}">
      <dgm:prSet/>
      <dgm:spPr/>
      <dgm:t>
        <a:bodyPr/>
        <a:lstStyle/>
        <a:p>
          <a:endParaRPr lang="en-US"/>
        </a:p>
      </dgm:t>
    </dgm:pt>
    <dgm:pt modelId="{BD6F6015-DC99-4210-9EB5-12E88372100A}" type="sibTrans" cxnId="{9312FB5C-F5F7-420C-80C5-BD369F6CCE07}">
      <dgm:prSet/>
      <dgm:spPr/>
      <dgm:t>
        <a:bodyPr/>
        <a:lstStyle/>
        <a:p>
          <a:endParaRPr lang="en-US"/>
        </a:p>
      </dgm:t>
    </dgm:pt>
    <dgm:pt modelId="{9C851D48-4D70-4FAB-853D-C87C4489A20F}">
      <dgm:prSet custT="1"/>
      <dgm:spPr/>
      <dgm:t>
        <a:bodyPr/>
        <a:lstStyle/>
        <a:p>
          <a:pPr rtl="0"/>
          <a:r>
            <a:rPr lang="en-US" sz="2000"/>
            <a:t>Sumbangan kepada masyarakat</a:t>
          </a:r>
          <a:endParaRPr lang="en-US" sz="2000" dirty="0"/>
        </a:p>
      </dgm:t>
    </dgm:pt>
    <dgm:pt modelId="{B7EA48ED-BB05-4052-958B-C2AB76B2CA2B}" type="parTrans" cxnId="{6B547CBB-0258-4ADB-83A0-BEA130D8D225}">
      <dgm:prSet/>
      <dgm:spPr/>
      <dgm:t>
        <a:bodyPr/>
        <a:lstStyle/>
        <a:p>
          <a:endParaRPr lang="en-US"/>
        </a:p>
      </dgm:t>
    </dgm:pt>
    <dgm:pt modelId="{87199028-5552-4202-B0B9-4C92121DEE71}" type="sibTrans" cxnId="{6B547CBB-0258-4ADB-83A0-BEA130D8D225}">
      <dgm:prSet/>
      <dgm:spPr/>
      <dgm:t>
        <a:bodyPr/>
        <a:lstStyle/>
        <a:p>
          <a:endParaRPr lang="en-US"/>
        </a:p>
      </dgm:t>
    </dgm:pt>
    <dgm:pt modelId="{EB49C5B1-33DC-44C4-BB71-4FE0C2FCF8D3}">
      <dgm:prSet custT="1"/>
      <dgm:spPr/>
      <dgm:t>
        <a:bodyPr/>
        <a:lstStyle/>
        <a:p>
          <a:pPr rtl="0"/>
          <a:r>
            <a:rPr lang="en-US" sz="2000"/>
            <a:t>Imej institusi</a:t>
          </a:r>
          <a:endParaRPr lang="en-US" sz="2000" dirty="0"/>
        </a:p>
      </dgm:t>
    </dgm:pt>
    <dgm:pt modelId="{2B8A6E8C-B70B-4271-BA34-24E0F702DF85}" type="parTrans" cxnId="{6DD9612A-D02F-4715-AC0E-B368E97AF281}">
      <dgm:prSet/>
      <dgm:spPr/>
      <dgm:t>
        <a:bodyPr/>
        <a:lstStyle/>
        <a:p>
          <a:endParaRPr lang="en-US"/>
        </a:p>
      </dgm:t>
    </dgm:pt>
    <dgm:pt modelId="{74E5191F-01B3-463A-B25F-285710D455E9}" type="sibTrans" cxnId="{6DD9612A-D02F-4715-AC0E-B368E97AF281}">
      <dgm:prSet/>
      <dgm:spPr/>
      <dgm:t>
        <a:bodyPr/>
        <a:lstStyle/>
        <a:p>
          <a:endParaRPr lang="en-US"/>
        </a:p>
      </dgm:t>
    </dgm:pt>
    <dgm:pt modelId="{50BC3147-75D0-4BA6-8155-F831C5309916}">
      <dgm:prSet custT="1"/>
      <dgm:spPr/>
      <dgm:t>
        <a:bodyPr/>
        <a:lstStyle/>
        <a:p>
          <a:pPr rtl="0"/>
          <a:r>
            <a:rPr lang="en-US" sz="2000"/>
            <a:t>Kekuatan pemegang PhD &amp; sarjana</a:t>
          </a:r>
          <a:endParaRPr lang="en-US" sz="2000" dirty="0"/>
        </a:p>
      </dgm:t>
    </dgm:pt>
    <dgm:pt modelId="{047AF556-68EE-4A35-AFB6-7589328D6332}" type="parTrans" cxnId="{FDE92E32-D13F-46D9-A5CA-EBDCADA4DEC8}">
      <dgm:prSet/>
      <dgm:spPr/>
      <dgm:t>
        <a:bodyPr/>
        <a:lstStyle/>
        <a:p>
          <a:endParaRPr lang="en-US"/>
        </a:p>
      </dgm:t>
    </dgm:pt>
    <dgm:pt modelId="{4DBB8F2B-940F-42BD-900E-204BE07E3B3C}" type="sibTrans" cxnId="{FDE92E32-D13F-46D9-A5CA-EBDCADA4DEC8}">
      <dgm:prSet/>
      <dgm:spPr/>
      <dgm:t>
        <a:bodyPr/>
        <a:lstStyle/>
        <a:p>
          <a:endParaRPr lang="en-US"/>
        </a:p>
      </dgm:t>
    </dgm:pt>
    <dgm:pt modelId="{A640C4D6-B672-4335-BDC2-D0882C9CC03F}">
      <dgm:prSet custT="1"/>
      <dgm:spPr/>
      <dgm:t>
        <a:bodyPr/>
        <a:lstStyle/>
        <a:p>
          <a:pPr rtl="0"/>
          <a:r>
            <a:rPr lang="en-US" sz="2000"/>
            <a:t>Geran penyelidikan khas dalam bidang TVET</a:t>
          </a:r>
          <a:endParaRPr lang="en-US" sz="2000" dirty="0"/>
        </a:p>
      </dgm:t>
    </dgm:pt>
    <dgm:pt modelId="{79B9BCEF-FA73-45D4-AF87-D590226B6C18}" type="parTrans" cxnId="{105216C6-86AB-4923-9871-5522BCC0C924}">
      <dgm:prSet/>
      <dgm:spPr/>
      <dgm:t>
        <a:bodyPr/>
        <a:lstStyle/>
        <a:p>
          <a:endParaRPr lang="en-US"/>
        </a:p>
      </dgm:t>
    </dgm:pt>
    <dgm:pt modelId="{2B21D412-4FF2-46E8-B167-EF7901320585}" type="sibTrans" cxnId="{105216C6-86AB-4923-9871-5522BCC0C924}">
      <dgm:prSet/>
      <dgm:spPr/>
      <dgm:t>
        <a:bodyPr/>
        <a:lstStyle/>
        <a:p>
          <a:endParaRPr lang="en-US"/>
        </a:p>
      </dgm:t>
    </dgm:pt>
    <dgm:pt modelId="{E7C941EB-9A95-4C7E-B402-A30E1DBD2F70}" type="pres">
      <dgm:prSet presAssocID="{13FC57CA-ACFB-4536-B480-33CB20A7C43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992059-125B-4DCD-B756-658ACCA6783B}" type="pres">
      <dgm:prSet presAssocID="{13FC57CA-ACFB-4536-B480-33CB20A7C43D}" presName="wedge1" presStyleLbl="node1" presStyleIdx="0" presStyleCnt="7"/>
      <dgm:spPr/>
      <dgm:t>
        <a:bodyPr/>
        <a:lstStyle/>
        <a:p>
          <a:endParaRPr lang="en-US"/>
        </a:p>
      </dgm:t>
    </dgm:pt>
    <dgm:pt modelId="{0CA9DB60-9A81-43C8-B6AB-2932ECABF9B6}" type="pres">
      <dgm:prSet presAssocID="{13FC57CA-ACFB-4536-B480-33CB20A7C43D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5CC119-0E5E-433D-A5FA-B4953A97E296}" type="pres">
      <dgm:prSet presAssocID="{13FC57CA-ACFB-4536-B480-33CB20A7C43D}" presName="wedge2" presStyleLbl="node1" presStyleIdx="1" presStyleCnt="7"/>
      <dgm:spPr/>
      <dgm:t>
        <a:bodyPr/>
        <a:lstStyle/>
        <a:p>
          <a:endParaRPr lang="en-US"/>
        </a:p>
      </dgm:t>
    </dgm:pt>
    <dgm:pt modelId="{885D06EB-F768-4B82-AF1C-523F2E3FA2FD}" type="pres">
      <dgm:prSet presAssocID="{13FC57CA-ACFB-4536-B480-33CB20A7C43D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EC966C-5C13-4A73-8FA6-E4B090E6A8FA}" type="pres">
      <dgm:prSet presAssocID="{13FC57CA-ACFB-4536-B480-33CB20A7C43D}" presName="wedge3" presStyleLbl="node1" presStyleIdx="2" presStyleCnt="7"/>
      <dgm:spPr/>
      <dgm:t>
        <a:bodyPr/>
        <a:lstStyle/>
        <a:p>
          <a:endParaRPr lang="en-US"/>
        </a:p>
      </dgm:t>
    </dgm:pt>
    <dgm:pt modelId="{FD924724-1026-427F-BBFD-495D42AC3C8C}" type="pres">
      <dgm:prSet presAssocID="{13FC57CA-ACFB-4536-B480-33CB20A7C43D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0F421E-B111-4C2F-A8D7-229C066A709A}" type="pres">
      <dgm:prSet presAssocID="{13FC57CA-ACFB-4536-B480-33CB20A7C43D}" presName="wedge4" presStyleLbl="node1" presStyleIdx="3" presStyleCnt="7"/>
      <dgm:spPr/>
      <dgm:t>
        <a:bodyPr/>
        <a:lstStyle/>
        <a:p>
          <a:endParaRPr lang="en-US"/>
        </a:p>
      </dgm:t>
    </dgm:pt>
    <dgm:pt modelId="{805324D9-3EA3-4B3A-87D2-1FEBCBBBA6F7}" type="pres">
      <dgm:prSet presAssocID="{13FC57CA-ACFB-4536-B480-33CB20A7C43D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8F6FBC-5169-4865-80C3-473EC5213A46}" type="pres">
      <dgm:prSet presAssocID="{13FC57CA-ACFB-4536-B480-33CB20A7C43D}" presName="wedge5" presStyleLbl="node1" presStyleIdx="4" presStyleCnt="7"/>
      <dgm:spPr/>
      <dgm:t>
        <a:bodyPr/>
        <a:lstStyle/>
        <a:p>
          <a:endParaRPr lang="en-US"/>
        </a:p>
      </dgm:t>
    </dgm:pt>
    <dgm:pt modelId="{F28026B1-ABD3-4F48-A33A-AFF2A63ED1FA}" type="pres">
      <dgm:prSet presAssocID="{13FC57CA-ACFB-4536-B480-33CB20A7C43D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5EADC2-022C-49DB-98B0-58E50DAC3216}" type="pres">
      <dgm:prSet presAssocID="{13FC57CA-ACFB-4536-B480-33CB20A7C43D}" presName="wedge6" presStyleLbl="node1" presStyleIdx="5" presStyleCnt="7"/>
      <dgm:spPr/>
      <dgm:t>
        <a:bodyPr/>
        <a:lstStyle/>
        <a:p>
          <a:endParaRPr lang="en-US"/>
        </a:p>
      </dgm:t>
    </dgm:pt>
    <dgm:pt modelId="{05A93AB5-2019-4268-A49C-C18C3760DCD3}" type="pres">
      <dgm:prSet presAssocID="{13FC57CA-ACFB-4536-B480-33CB20A7C43D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D011D-08D3-48F5-B6B6-1D4C562E8DF6}" type="pres">
      <dgm:prSet presAssocID="{13FC57CA-ACFB-4536-B480-33CB20A7C43D}" presName="wedge7" presStyleLbl="node1" presStyleIdx="6" presStyleCnt="7"/>
      <dgm:spPr/>
      <dgm:t>
        <a:bodyPr/>
        <a:lstStyle/>
        <a:p>
          <a:endParaRPr lang="en-US"/>
        </a:p>
      </dgm:t>
    </dgm:pt>
    <dgm:pt modelId="{94B2F352-B243-4AAF-A740-C05D55201313}" type="pres">
      <dgm:prSet presAssocID="{13FC57CA-ACFB-4536-B480-33CB20A7C43D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3A00A4-FFDC-453F-9D57-EF1BCEBF995E}" type="presOf" srcId="{967B19E3-FC27-487E-A439-79D173720282}" destId="{FD924724-1026-427F-BBFD-495D42AC3C8C}" srcOrd="1" destOrd="0" presId="urn:microsoft.com/office/officeart/2005/8/layout/chart3"/>
    <dgm:cxn modelId="{105216C6-86AB-4923-9871-5522BCC0C924}" srcId="{13FC57CA-ACFB-4536-B480-33CB20A7C43D}" destId="{A640C4D6-B672-4335-BDC2-D0882C9CC03F}" srcOrd="6" destOrd="0" parTransId="{79B9BCEF-FA73-45D4-AF87-D590226B6C18}" sibTransId="{2B21D412-4FF2-46E8-B167-EF7901320585}"/>
    <dgm:cxn modelId="{FED1374A-88C5-4DEC-8E49-EB3371DFA9B9}" type="presOf" srcId="{8D350431-9E91-4F84-9747-E8712CDF1D12}" destId="{0CA9DB60-9A81-43C8-B6AB-2932ECABF9B6}" srcOrd="1" destOrd="0" presId="urn:microsoft.com/office/officeart/2005/8/layout/chart3"/>
    <dgm:cxn modelId="{6DD9612A-D02F-4715-AC0E-B368E97AF281}" srcId="{13FC57CA-ACFB-4536-B480-33CB20A7C43D}" destId="{EB49C5B1-33DC-44C4-BB71-4FE0C2FCF8D3}" srcOrd="5" destOrd="0" parTransId="{2B8A6E8C-B70B-4271-BA34-24E0F702DF85}" sibTransId="{74E5191F-01B3-463A-B25F-285710D455E9}"/>
    <dgm:cxn modelId="{D5A165CD-7AB7-4688-88BF-A6867D5F448A}" type="presOf" srcId="{EB49C5B1-33DC-44C4-BB71-4FE0C2FCF8D3}" destId="{05A93AB5-2019-4268-A49C-C18C3760DCD3}" srcOrd="1" destOrd="0" presId="urn:microsoft.com/office/officeart/2005/8/layout/chart3"/>
    <dgm:cxn modelId="{BA7BA15A-FFF3-4FEF-82BA-20748619BE96}" type="presOf" srcId="{8D350431-9E91-4F84-9747-E8712CDF1D12}" destId="{A8992059-125B-4DCD-B756-658ACCA6783B}" srcOrd="0" destOrd="0" presId="urn:microsoft.com/office/officeart/2005/8/layout/chart3"/>
    <dgm:cxn modelId="{6B547CBB-0258-4ADB-83A0-BEA130D8D225}" srcId="{13FC57CA-ACFB-4536-B480-33CB20A7C43D}" destId="{9C851D48-4D70-4FAB-853D-C87C4489A20F}" srcOrd="3" destOrd="0" parTransId="{B7EA48ED-BB05-4052-958B-C2AB76B2CA2B}" sibTransId="{87199028-5552-4202-B0B9-4C92121DEE71}"/>
    <dgm:cxn modelId="{602B6EC4-1262-491F-BC10-D35D1BD8BB14}" type="presOf" srcId="{967B19E3-FC27-487E-A439-79D173720282}" destId="{82EC966C-5C13-4A73-8FA6-E4B090E6A8FA}" srcOrd="0" destOrd="0" presId="urn:microsoft.com/office/officeart/2005/8/layout/chart3"/>
    <dgm:cxn modelId="{4ABA318F-E774-4BD0-981C-17C6F7CCB042}" type="presOf" srcId="{A640C4D6-B672-4335-BDC2-D0882C9CC03F}" destId="{94B2F352-B243-4AAF-A740-C05D55201313}" srcOrd="1" destOrd="0" presId="urn:microsoft.com/office/officeart/2005/8/layout/chart3"/>
    <dgm:cxn modelId="{FDE92E32-D13F-46D9-A5CA-EBDCADA4DEC8}" srcId="{13FC57CA-ACFB-4536-B480-33CB20A7C43D}" destId="{50BC3147-75D0-4BA6-8155-F831C5309916}" srcOrd="4" destOrd="0" parTransId="{047AF556-68EE-4A35-AFB6-7589328D6332}" sibTransId="{4DBB8F2B-940F-42BD-900E-204BE07E3B3C}"/>
    <dgm:cxn modelId="{6E48C920-120F-4859-89E6-BED5C7ED6DA5}" type="presOf" srcId="{5B528113-6C2A-4589-BC22-225C7E436157}" destId="{885D06EB-F768-4B82-AF1C-523F2E3FA2FD}" srcOrd="1" destOrd="0" presId="urn:microsoft.com/office/officeart/2005/8/layout/chart3"/>
    <dgm:cxn modelId="{10BBD3AE-4CE8-4980-A9EB-14F8617BB791}" srcId="{13FC57CA-ACFB-4536-B480-33CB20A7C43D}" destId="{8D350431-9E91-4F84-9747-E8712CDF1D12}" srcOrd="0" destOrd="0" parTransId="{3FF23209-2BC0-4AEB-A336-2D55B4260A00}" sibTransId="{E4D27CD7-7D45-4437-A9D5-68CFD8E08485}"/>
    <dgm:cxn modelId="{52FA0A86-2B19-4405-A889-F355D8E813A0}" type="presOf" srcId="{5B528113-6C2A-4589-BC22-225C7E436157}" destId="{F45CC119-0E5E-433D-A5FA-B4953A97E296}" srcOrd="0" destOrd="0" presId="urn:microsoft.com/office/officeart/2005/8/layout/chart3"/>
    <dgm:cxn modelId="{7588C602-BD94-4E30-953B-C999894FA65F}" type="presOf" srcId="{9C851D48-4D70-4FAB-853D-C87C4489A20F}" destId="{570F421E-B111-4C2F-A8D7-229C066A709A}" srcOrd="0" destOrd="0" presId="urn:microsoft.com/office/officeart/2005/8/layout/chart3"/>
    <dgm:cxn modelId="{0E7D81A1-750F-4A0D-BDB3-E92305790459}" srcId="{13FC57CA-ACFB-4536-B480-33CB20A7C43D}" destId="{5B528113-6C2A-4589-BC22-225C7E436157}" srcOrd="1" destOrd="0" parTransId="{4CCF8BD3-775B-4DA5-9FC9-E9543C72B2B9}" sibTransId="{89FC9428-3145-4F02-8E2C-A2606B400F22}"/>
    <dgm:cxn modelId="{9312FB5C-F5F7-420C-80C5-BD369F6CCE07}" srcId="{13FC57CA-ACFB-4536-B480-33CB20A7C43D}" destId="{967B19E3-FC27-487E-A439-79D173720282}" srcOrd="2" destOrd="0" parTransId="{99E4E1DB-D62E-4798-8BCC-F71DAAF0AA7E}" sibTransId="{BD6F6015-DC99-4210-9EB5-12E88372100A}"/>
    <dgm:cxn modelId="{B76F7581-1B60-431A-A302-14C5ABCF959F}" type="presOf" srcId="{50BC3147-75D0-4BA6-8155-F831C5309916}" destId="{F28026B1-ABD3-4F48-A33A-AFF2A63ED1FA}" srcOrd="1" destOrd="0" presId="urn:microsoft.com/office/officeart/2005/8/layout/chart3"/>
    <dgm:cxn modelId="{A7FE8CFD-B6ED-489B-8EDC-ECA6FBDA1E0C}" type="presOf" srcId="{9C851D48-4D70-4FAB-853D-C87C4489A20F}" destId="{805324D9-3EA3-4B3A-87D2-1FEBCBBBA6F7}" srcOrd="1" destOrd="0" presId="urn:microsoft.com/office/officeart/2005/8/layout/chart3"/>
    <dgm:cxn modelId="{2293B1A5-E464-4591-ABEA-FA5AFD769297}" type="presOf" srcId="{13FC57CA-ACFB-4536-B480-33CB20A7C43D}" destId="{E7C941EB-9A95-4C7E-B402-A30E1DBD2F70}" srcOrd="0" destOrd="0" presId="urn:microsoft.com/office/officeart/2005/8/layout/chart3"/>
    <dgm:cxn modelId="{940EBCD4-056E-4959-8608-579A3DCEDA46}" type="presOf" srcId="{EB49C5B1-33DC-44C4-BB71-4FE0C2FCF8D3}" destId="{A25EADC2-022C-49DB-98B0-58E50DAC3216}" srcOrd="0" destOrd="0" presId="urn:microsoft.com/office/officeart/2005/8/layout/chart3"/>
    <dgm:cxn modelId="{7C626AA6-953E-47CE-B09A-9F50198F7F47}" type="presOf" srcId="{A640C4D6-B672-4335-BDC2-D0882C9CC03F}" destId="{1D5D011D-08D3-48F5-B6B6-1D4C562E8DF6}" srcOrd="0" destOrd="0" presId="urn:microsoft.com/office/officeart/2005/8/layout/chart3"/>
    <dgm:cxn modelId="{9EC71E61-3B9D-4067-82B4-9E25718607CA}" type="presOf" srcId="{50BC3147-75D0-4BA6-8155-F831C5309916}" destId="{BA8F6FBC-5169-4865-80C3-473EC5213A46}" srcOrd="0" destOrd="0" presId="urn:microsoft.com/office/officeart/2005/8/layout/chart3"/>
    <dgm:cxn modelId="{61DAC217-A459-4988-B926-34B94CC3CD45}" type="presParOf" srcId="{E7C941EB-9A95-4C7E-B402-A30E1DBD2F70}" destId="{A8992059-125B-4DCD-B756-658ACCA6783B}" srcOrd="0" destOrd="0" presId="urn:microsoft.com/office/officeart/2005/8/layout/chart3"/>
    <dgm:cxn modelId="{28A11F2A-EEE2-4CC5-AF66-30426C518BD3}" type="presParOf" srcId="{E7C941EB-9A95-4C7E-B402-A30E1DBD2F70}" destId="{0CA9DB60-9A81-43C8-B6AB-2932ECABF9B6}" srcOrd="1" destOrd="0" presId="urn:microsoft.com/office/officeart/2005/8/layout/chart3"/>
    <dgm:cxn modelId="{CB6FEA39-D86C-4034-9025-05343DDC516F}" type="presParOf" srcId="{E7C941EB-9A95-4C7E-B402-A30E1DBD2F70}" destId="{F45CC119-0E5E-433D-A5FA-B4953A97E296}" srcOrd="2" destOrd="0" presId="urn:microsoft.com/office/officeart/2005/8/layout/chart3"/>
    <dgm:cxn modelId="{31FD46BB-7091-47D9-B13F-C696F77F83BB}" type="presParOf" srcId="{E7C941EB-9A95-4C7E-B402-A30E1DBD2F70}" destId="{885D06EB-F768-4B82-AF1C-523F2E3FA2FD}" srcOrd="3" destOrd="0" presId="urn:microsoft.com/office/officeart/2005/8/layout/chart3"/>
    <dgm:cxn modelId="{91AE33F4-A724-4D3A-A322-8483C953D054}" type="presParOf" srcId="{E7C941EB-9A95-4C7E-B402-A30E1DBD2F70}" destId="{82EC966C-5C13-4A73-8FA6-E4B090E6A8FA}" srcOrd="4" destOrd="0" presId="urn:microsoft.com/office/officeart/2005/8/layout/chart3"/>
    <dgm:cxn modelId="{99DBC4DA-1F14-46DC-9127-ED0BBE7CD011}" type="presParOf" srcId="{E7C941EB-9A95-4C7E-B402-A30E1DBD2F70}" destId="{FD924724-1026-427F-BBFD-495D42AC3C8C}" srcOrd="5" destOrd="0" presId="urn:microsoft.com/office/officeart/2005/8/layout/chart3"/>
    <dgm:cxn modelId="{CDCE5862-1BFF-442A-AC1B-0183D286DAC9}" type="presParOf" srcId="{E7C941EB-9A95-4C7E-B402-A30E1DBD2F70}" destId="{570F421E-B111-4C2F-A8D7-229C066A709A}" srcOrd="6" destOrd="0" presId="urn:microsoft.com/office/officeart/2005/8/layout/chart3"/>
    <dgm:cxn modelId="{CF6D0A8F-2334-4E88-9E11-1E1F6403D7B5}" type="presParOf" srcId="{E7C941EB-9A95-4C7E-B402-A30E1DBD2F70}" destId="{805324D9-3EA3-4B3A-87D2-1FEBCBBBA6F7}" srcOrd="7" destOrd="0" presId="urn:microsoft.com/office/officeart/2005/8/layout/chart3"/>
    <dgm:cxn modelId="{82797BFD-9D5A-410E-BFA8-E2FFCB4E5058}" type="presParOf" srcId="{E7C941EB-9A95-4C7E-B402-A30E1DBD2F70}" destId="{BA8F6FBC-5169-4865-80C3-473EC5213A46}" srcOrd="8" destOrd="0" presId="urn:microsoft.com/office/officeart/2005/8/layout/chart3"/>
    <dgm:cxn modelId="{56116DEB-D9F4-4251-9CAA-F7D4E542A443}" type="presParOf" srcId="{E7C941EB-9A95-4C7E-B402-A30E1DBD2F70}" destId="{F28026B1-ABD3-4F48-A33A-AFF2A63ED1FA}" srcOrd="9" destOrd="0" presId="urn:microsoft.com/office/officeart/2005/8/layout/chart3"/>
    <dgm:cxn modelId="{4AAD2678-77C0-430F-B223-F01FB26A3AC9}" type="presParOf" srcId="{E7C941EB-9A95-4C7E-B402-A30E1DBD2F70}" destId="{A25EADC2-022C-49DB-98B0-58E50DAC3216}" srcOrd="10" destOrd="0" presId="urn:microsoft.com/office/officeart/2005/8/layout/chart3"/>
    <dgm:cxn modelId="{5D9682EC-F56E-4ACB-BB3F-60BEC168DA84}" type="presParOf" srcId="{E7C941EB-9A95-4C7E-B402-A30E1DBD2F70}" destId="{05A93AB5-2019-4268-A49C-C18C3760DCD3}" srcOrd="11" destOrd="0" presId="urn:microsoft.com/office/officeart/2005/8/layout/chart3"/>
    <dgm:cxn modelId="{628D913E-B6BB-4F69-9CBB-5E0E8676910D}" type="presParOf" srcId="{E7C941EB-9A95-4C7E-B402-A30E1DBD2F70}" destId="{1D5D011D-08D3-48F5-B6B6-1D4C562E8DF6}" srcOrd="12" destOrd="0" presId="urn:microsoft.com/office/officeart/2005/8/layout/chart3"/>
    <dgm:cxn modelId="{070AC868-8637-47F1-8353-909EDBB00F30}" type="presParOf" srcId="{E7C941EB-9A95-4C7E-B402-A30E1DBD2F70}" destId="{94B2F352-B243-4AAF-A740-C05D55201313}" srcOrd="1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629B11-0612-4472-9F64-A868DCE13C4F}" type="doc">
      <dgm:prSet loTypeId="urn:microsoft.com/office/officeart/2005/8/layout/vList2" loCatId="list" qsTypeId="urn:microsoft.com/office/officeart/2005/8/quickstyle/3d9" qsCatId="3D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C24C2362-3CEF-4F1C-AD04-C88587D8F9BA}">
      <dgm:prSet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</a:rPr>
            <a:t>MATLAMAT SKIM GERAN T-ARGS</a:t>
          </a:r>
          <a:endParaRPr lang="en-US" dirty="0">
            <a:solidFill>
              <a:schemeClr val="tx1"/>
            </a:solidFill>
          </a:endParaRPr>
        </a:p>
      </dgm:t>
    </dgm:pt>
    <dgm:pt modelId="{2FF6CB3F-0C32-4A46-9DCF-C99159139E3E}" type="parTrans" cxnId="{C9C976E2-B40F-460F-B395-BCAB87905C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5EB80C7-0F81-4860-9888-337D79D155B9}" type="sibTrans" cxnId="{C9C976E2-B40F-460F-B395-BCAB87905C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38973CE-734A-43C9-B8E3-ABF9A5067848}" type="pres">
      <dgm:prSet presAssocID="{2A629B11-0612-4472-9F64-A868DCE13C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3534BE-910A-4C39-9A56-5436C0ECC416}" type="pres">
      <dgm:prSet presAssocID="{C24C2362-3CEF-4F1C-AD04-C88587D8F9B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0AB02B-3368-4A8C-A089-993E52A104A8}" type="presOf" srcId="{2A629B11-0612-4472-9F64-A868DCE13C4F}" destId="{F38973CE-734A-43C9-B8E3-ABF9A5067848}" srcOrd="0" destOrd="0" presId="urn:microsoft.com/office/officeart/2005/8/layout/vList2"/>
    <dgm:cxn modelId="{821A7B1E-F41C-4BB2-825E-C9A6F8B83EEE}" type="presOf" srcId="{C24C2362-3CEF-4F1C-AD04-C88587D8F9BA}" destId="{C23534BE-910A-4C39-9A56-5436C0ECC416}" srcOrd="0" destOrd="0" presId="urn:microsoft.com/office/officeart/2005/8/layout/vList2"/>
    <dgm:cxn modelId="{C9C976E2-B40F-460F-B395-BCAB87905CAC}" srcId="{2A629B11-0612-4472-9F64-A868DCE13C4F}" destId="{C24C2362-3CEF-4F1C-AD04-C88587D8F9BA}" srcOrd="0" destOrd="0" parTransId="{2FF6CB3F-0C32-4A46-9DCF-C99159139E3E}" sibTransId="{D5EB80C7-0F81-4860-9888-337D79D155B9}"/>
    <dgm:cxn modelId="{70629272-FC04-4C62-BB6E-80EB3CBE6315}" type="presParOf" srcId="{F38973CE-734A-43C9-B8E3-ABF9A5067848}" destId="{C23534BE-910A-4C39-9A56-5436C0ECC41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F72D01-D14F-4E81-903C-289C3EE91642}" type="doc">
      <dgm:prSet loTypeId="urn:microsoft.com/office/officeart/2005/8/layout/vList2" loCatId="list" qsTypeId="urn:microsoft.com/office/officeart/2005/8/quickstyle/simple5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B436B8CD-90D2-4605-B7FA-12A0227568FA}">
      <dgm:prSet custT="1"/>
      <dgm:spPr/>
      <dgm:t>
        <a:bodyPr/>
        <a:lstStyle/>
        <a:p>
          <a:pPr algn="ctr" rtl="0"/>
          <a:r>
            <a:rPr lang="en-GB" sz="3600" b="1" dirty="0"/>
            <a:t>T-ARGS Product Level</a:t>
          </a:r>
          <a:endParaRPr lang="en-US" sz="3600" dirty="0"/>
        </a:p>
      </dgm:t>
    </dgm:pt>
    <dgm:pt modelId="{6593630D-796E-4474-891A-3B3E58677258}" type="parTrans" cxnId="{C1E8C9F5-AECD-4130-8A3E-FE340BA098B5}">
      <dgm:prSet/>
      <dgm:spPr/>
      <dgm:t>
        <a:bodyPr/>
        <a:lstStyle/>
        <a:p>
          <a:pPr algn="ctr"/>
          <a:endParaRPr lang="en-US"/>
        </a:p>
      </dgm:t>
    </dgm:pt>
    <dgm:pt modelId="{94967949-2CF1-47F0-9468-FA60E0D95D8E}" type="sibTrans" cxnId="{C1E8C9F5-AECD-4130-8A3E-FE340BA098B5}">
      <dgm:prSet/>
      <dgm:spPr/>
      <dgm:t>
        <a:bodyPr/>
        <a:lstStyle/>
        <a:p>
          <a:pPr algn="ctr"/>
          <a:endParaRPr lang="en-US"/>
        </a:p>
      </dgm:t>
    </dgm:pt>
    <dgm:pt modelId="{58BF2DC6-9507-44FA-8451-7D045F3091C7}" type="pres">
      <dgm:prSet presAssocID="{E8F72D01-D14F-4E81-903C-289C3EE916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F40CA2-C01C-467B-9D31-C63B6C6656C5}" type="pres">
      <dgm:prSet presAssocID="{B436B8CD-90D2-4605-B7FA-12A0227568FA}" presName="parentText" presStyleLbl="node1" presStyleIdx="0" presStyleCnt="1" custLinFactY="-589640" custLinFactNeighborX="-19787" custLinFactNeighborY="-6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CE38E7-4BC7-4C29-96E9-068A2FD07A1B}" type="presOf" srcId="{B436B8CD-90D2-4605-B7FA-12A0227568FA}" destId="{3FF40CA2-C01C-467B-9D31-C63B6C6656C5}" srcOrd="0" destOrd="0" presId="urn:microsoft.com/office/officeart/2005/8/layout/vList2"/>
    <dgm:cxn modelId="{C1E8C9F5-AECD-4130-8A3E-FE340BA098B5}" srcId="{E8F72D01-D14F-4E81-903C-289C3EE91642}" destId="{B436B8CD-90D2-4605-B7FA-12A0227568FA}" srcOrd="0" destOrd="0" parTransId="{6593630D-796E-4474-891A-3B3E58677258}" sibTransId="{94967949-2CF1-47F0-9468-FA60E0D95D8E}"/>
    <dgm:cxn modelId="{1917CA80-49FE-4B32-BADC-DEAFB9EE16C0}" type="presOf" srcId="{E8F72D01-D14F-4E81-903C-289C3EE91642}" destId="{58BF2DC6-9507-44FA-8451-7D045F3091C7}" srcOrd="0" destOrd="0" presId="urn:microsoft.com/office/officeart/2005/8/layout/vList2"/>
    <dgm:cxn modelId="{5AB26756-B37F-49CF-B399-AD0DF7B5C73F}" type="presParOf" srcId="{58BF2DC6-9507-44FA-8451-7D045F3091C7}" destId="{3FF40CA2-C01C-467B-9D31-C63B6C6656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B41E3C-8732-4DC3-82C6-7412BF8A5B3F}" type="doc">
      <dgm:prSet loTypeId="urn:microsoft.com/office/officeart/2005/8/layout/hProcess7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MY"/>
        </a:p>
      </dgm:t>
    </dgm:pt>
    <dgm:pt modelId="{E0C25733-F8A8-441A-81B9-F16537A455BB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Warganegara</a:t>
          </a:r>
          <a:r>
            <a:rPr lang="en-US" dirty="0">
              <a:solidFill>
                <a:schemeClr val="tx1"/>
              </a:solidFill>
            </a:rPr>
            <a:t> Malaysia</a:t>
          </a:r>
          <a:endParaRPr lang="en-MY" dirty="0">
            <a:solidFill>
              <a:schemeClr val="tx1"/>
            </a:solidFill>
          </a:endParaRPr>
        </a:p>
      </dgm:t>
    </dgm:pt>
    <dgm:pt modelId="{86FC9F81-C212-4D2C-B72F-F817AD0EFA45}" type="parTrans" cxnId="{2106E6D7-351D-438B-8BCA-530E3B9B85B6}">
      <dgm:prSet/>
      <dgm:spPr/>
      <dgm:t>
        <a:bodyPr/>
        <a:lstStyle/>
        <a:p>
          <a:endParaRPr lang="en-MY"/>
        </a:p>
      </dgm:t>
    </dgm:pt>
    <dgm:pt modelId="{9D9931A9-7E25-45F5-8927-CD6551E60691}" type="sibTrans" cxnId="{2106E6D7-351D-438B-8BCA-530E3B9B85B6}">
      <dgm:prSet/>
      <dgm:spPr/>
      <dgm:t>
        <a:bodyPr/>
        <a:lstStyle/>
        <a:p>
          <a:endParaRPr lang="en-MY"/>
        </a:p>
      </dgm:t>
    </dgm:pt>
    <dgm:pt modelId="{BA14982A-0FF7-4207-83E0-87801D21EFBC}">
      <dgm:prSet/>
      <dgm:spPr/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Kakitangan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akademik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tetap</a:t>
          </a:r>
          <a:endParaRPr lang="en-MY" b="1" dirty="0">
            <a:solidFill>
              <a:schemeClr val="tx1"/>
            </a:solidFill>
          </a:endParaRPr>
        </a:p>
      </dgm:t>
    </dgm:pt>
    <dgm:pt modelId="{19F9E549-715C-48B1-8081-A8C837274D12}" type="parTrans" cxnId="{E1021A94-2BB3-42A9-900F-CE60C5A6E011}">
      <dgm:prSet/>
      <dgm:spPr/>
      <dgm:t>
        <a:bodyPr/>
        <a:lstStyle/>
        <a:p>
          <a:endParaRPr lang="en-MY"/>
        </a:p>
      </dgm:t>
    </dgm:pt>
    <dgm:pt modelId="{07B2C1B7-4BF0-47C5-AD95-AEA0D26200AE}" type="sibTrans" cxnId="{E1021A94-2BB3-42A9-900F-CE60C5A6E011}">
      <dgm:prSet/>
      <dgm:spPr/>
      <dgm:t>
        <a:bodyPr/>
        <a:lstStyle/>
        <a:p>
          <a:endParaRPr lang="en-MY"/>
        </a:p>
      </dgm:t>
    </dgm:pt>
    <dgm:pt modelId="{3AB369D6-DBA8-45C1-AE67-9CD59DA73D5E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Penyelidikan</a:t>
          </a:r>
          <a:r>
            <a:rPr lang="en-US" dirty="0">
              <a:solidFill>
                <a:schemeClr val="tx1"/>
              </a:solidFill>
            </a:rPr>
            <a:t> di </a:t>
          </a:r>
          <a:r>
            <a:rPr lang="en-US" dirty="0" err="1">
              <a:solidFill>
                <a:schemeClr val="tx1"/>
              </a:solidFill>
            </a:rPr>
            <a:t>dalam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negara</a:t>
          </a:r>
          <a:endParaRPr lang="en-MY" dirty="0">
            <a:solidFill>
              <a:schemeClr val="tx1"/>
            </a:solidFill>
          </a:endParaRPr>
        </a:p>
      </dgm:t>
    </dgm:pt>
    <dgm:pt modelId="{B8946750-9D21-4CC5-A84C-705FCF1F6D37}" type="parTrans" cxnId="{D51D56F5-BBA6-41F8-B209-5A193F76737B}">
      <dgm:prSet/>
      <dgm:spPr/>
      <dgm:t>
        <a:bodyPr/>
        <a:lstStyle/>
        <a:p>
          <a:endParaRPr lang="en-MY"/>
        </a:p>
      </dgm:t>
    </dgm:pt>
    <dgm:pt modelId="{86E07B29-91BF-4740-AC7E-95E1236685C0}" type="sibTrans" cxnId="{D51D56F5-BBA6-41F8-B209-5A193F76737B}">
      <dgm:prSet/>
      <dgm:spPr/>
      <dgm:t>
        <a:bodyPr/>
        <a:lstStyle/>
        <a:p>
          <a:endParaRPr lang="en-MY"/>
        </a:p>
      </dgm:t>
    </dgm:pt>
    <dgm:pt modelId="{B7D44369-8970-4209-AA19-5DC15666A643}">
      <dgm:prSet/>
      <dgm:spPr/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Peruntukan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tidak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melebihi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siling</a:t>
          </a:r>
          <a:endParaRPr lang="en-MY" b="1" dirty="0">
            <a:solidFill>
              <a:schemeClr val="tx1"/>
            </a:solidFill>
          </a:endParaRPr>
        </a:p>
      </dgm:t>
    </dgm:pt>
    <dgm:pt modelId="{1744320C-BC66-455B-812B-82669BD16AA9}" type="parTrans" cxnId="{9E53F17A-2299-4637-AB3A-F1962F658956}">
      <dgm:prSet/>
      <dgm:spPr/>
      <dgm:t>
        <a:bodyPr/>
        <a:lstStyle/>
        <a:p>
          <a:endParaRPr lang="en-MY"/>
        </a:p>
      </dgm:t>
    </dgm:pt>
    <dgm:pt modelId="{014C865A-C93B-4524-94FC-CCAF48150190}" type="sibTrans" cxnId="{9E53F17A-2299-4637-AB3A-F1962F658956}">
      <dgm:prSet/>
      <dgm:spPr/>
      <dgm:t>
        <a:bodyPr/>
        <a:lstStyle/>
        <a:p>
          <a:endParaRPr lang="en-MY"/>
        </a:p>
      </dgm:t>
    </dgm:pt>
    <dgm:pt modelId="{7D59D8AE-92B8-4A38-8376-614AA0FA546F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Permohonan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baharu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bagi</a:t>
          </a:r>
          <a:r>
            <a:rPr lang="en-US" dirty="0">
              <a:solidFill>
                <a:schemeClr val="tx1"/>
              </a:solidFill>
            </a:rPr>
            <a:t> yang </a:t>
          </a:r>
          <a:r>
            <a:rPr lang="en-US" dirty="0" err="1">
              <a:solidFill>
                <a:schemeClr val="tx1"/>
              </a:solidFill>
            </a:rPr>
            <a:t>telah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mempunyai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geran</a:t>
          </a:r>
          <a:r>
            <a:rPr lang="en-US" dirty="0">
              <a:solidFill>
                <a:schemeClr val="tx1"/>
              </a:solidFill>
            </a:rPr>
            <a:t> yang </a:t>
          </a:r>
          <a:r>
            <a:rPr lang="en-US" dirty="0" err="1">
              <a:solidFill>
                <a:schemeClr val="tx1"/>
              </a:solidFill>
            </a:rPr>
            <a:t>terdahulu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pada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kadar</a:t>
          </a:r>
          <a:r>
            <a:rPr lang="en-US" dirty="0">
              <a:solidFill>
                <a:schemeClr val="tx1"/>
              </a:solidFill>
            </a:rPr>
            <a:t> 80%.</a:t>
          </a:r>
          <a:endParaRPr lang="en-MY" dirty="0">
            <a:solidFill>
              <a:schemeClr val="tx1"/>
            </a:solidFill>
          </a:endParaRPr>
        </a:p>
      </dgm:t>
    </dgm:pt>
    <dgm:pt modelId="{168CB079-2A22-46E7-98FE-014D6EE4865A}" type="parTrans" cxnId="{2F9BA0B8-9E62-442E-9B04-B3EFCD029323}">
      <dgm:prSet/>
      <dgm:spPr/>
      <dgm:t>
        <a:bodyPr/>
        <a:lstStyle/>
        <a:p>
          <a:endParaRPr lang="en-MY"/>
        </a:p>
      </dgm:t>
    </dgm:pt>
    <dgm:pt modelId="{C08F26E7-F17B-41BE-B0E4-23D3E7551338}" type="sibTrans" cxnId="{2F9BA0B8-9E62-442E-9B04-B3EFCD029323}">
      <dgm:prSet/>
      <dgm:spPr/>
      <dgm:t>
        <a:bodyPr/>
        <a:lstStyle/>
        <a:p>
          <a:endParaRPr lang="en-MY"/>
        </a:p>
      </dgm:t>
    </dgm:pt>
    <dgm:pt modelId="{0D1891EE-64CF-443F-B0E9-F6D020AF4FD9}">
      <dgm:prSet/>
      <dgm:spPr/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Kakitangan</a:t>
          </a:r>
          <a:r>
            <a:rPr lang="en-US" b="1" dirty="0">
              <a:solidFill>
                <a:schemeClr val="tx1"/>
              </a:solidFill>
            </a:rPr>
            <a:t> yang </a:t>
          </a:r>
          <a:r>
            <a:rPr lang="en-US" b="1" dirty="0" err="1">
              <a:solidFill>
                <a:schemeClr val="tx1"/>
              </a:solidFill>
            </a:rPr>
            <a:t>bercuti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belajar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tidak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dibenarkan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menjadi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ketua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penyelidik</a:t>
          </a:r>
          <a:r>
            <a:rPr lang="en-US" b="1" dirty="0">
              <a:solidFill>
                <a:schemeClr val="tx1"/>
              </a:solidFill>
            </a:rPr>
            <a:t>.</a:t>
          </a:r>
          <a:endParaRPr lang="en-MY" b="1" dirty="0">
            <a:solidFill>
              <a:schemeClr val="tx1"/>
            </a:solidFill>
          </a:endParaRPr>
        </a:p>
      </dgm:t>
    </dgm:pt>
    <dgm:pt modelId="{BB651198-AE47-4097-85B9-B2DB620E18BC}" type="parTrans" cxnId="{B2DF3021-C7C9-40D9-8A49-B44AA7B3F646}">
      <dgm:prSet/>
      <dgm:spPr/>
      <dgm:t>
        <a:bodyPr/>
        <a:lstStyle/>
        <a:p>
          <a:endParaRPr lang="en-MY"/>
        </a:p>
      </dgm:t>
    </dgm:pt>
    <dgm:pt modelId="{15D98263-9087-406A-B8AD-7753E3A5894B}" type="sibTrans" cxnId="{B2DF3021-C7C9-40D9-8A49-B44AA7B3F646}">
      <dgm:prSet/>
      <dgm:spPr/>
      <dgm:t>
        <a:bodyPr/>
        <a:lstStyle/>
        <a:p>
          <a:endParaRPr lang="en-MY"/>
        </a:p>
      </dgm:t>
    </dgm:pt>
    <dgm:pt modelId="{2344A8A1-2FF4-4F7A-8DD7-2DD120F1DBAB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Setiap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individu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dibenarkan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untuk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menjadi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Ketua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Penyelidik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hanya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sekali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sahaja</a:t>
          </a:r>
          <a:r>
            <a:rPr lang="en-US" dirty="0">
              <a:solidFill>
                <a:schemeClr val="tx1"/>
              </a:solidFill>
            </a:rPr>
            <a:t>.</a:t>
          </a:r>
          <a:endParaRPr lang="en-MY" dirty="0">
            <a:solidFill>
              <a:schemeClr val="tx1"/>
            </a:solidFill>
          </a:endParaRPr>
        </a:p>
      </dgm:t>
    </dgm:pt>
    <dgm:pt modelId="{C7DCFA70-A33F-450C-850A-4E72AB7EF42B}" type="parTrans" cxnId="{D4B75792-63FD-42F1-9F27-D6BD150616A4}">
      <dgm:prSet/>
      <dgm:spPr/>
      <dgm:t>
        <a:bodyPr/>
        <a:lstStyle/>
        <a:p>
          <a:endParaRPr lang="en-MY"/>
        </a:p>
      </dgm:t>
    </dgm:pt>
    <dgm:pt modelId="{1659A744-0240-48AC-9912-2983781BBE4A}" type="sibTrans" cxnId="{D4B75792-63FD-42F1-9F27-D6BD150616A4}">
      <dgm:prSet/>
      <dgm:spPr/>
      <dgm:t>
        <a:bodyPr/>
        <a:lstStyle/>
        <a:p>
          <a:endParaRPr lang="en-MY"/>
        </a:p>
      </dgm:t>
    </dgm:pt>
    <dgm:pt modelId="{023D494A-EA14-43F2-8CD8-424A7E9851C2}">
      <dgm:prSet/>
      <dgm:spPr/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Ketua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Penyelidik</a:t>
          </a:r>
          <a:r>
            <a:rPr lang="en-US" b="1" dirty="0">
              <a:solidFill>
                <a:schemeClr val="tx1"/>
              </a:solidFill>
            </a:rPr>
            <a:t> yang </a:t>
          </a:r>
          <a:r>
            <a:rPr lang="en-US" b="1" dirty="0" err="1">
              <a:solidFill>
                <a:schemeClr val="tx1"/>
              </a:solidFill>
            </a:rPr>
            <a:t>berpindah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Institusi</a:t>
          </a:r>
          <a:r>
            <a:rPr lang="en-US" b="1" dirty="0">
              <a:solidFill>
                <a:schemeClr val="tx1"/>
              </a:solidFill>
            </a:rPr>
            <a:t> lain </a:t>
          </a:r>
          <a:r>
            <a:rPr lang="en-US" b="1" dirty="0" err="1">
              <a:solidFill>
                <a:schemeClr val="tx1"/>
              </a:solidFill>
            </a:rPr>
            <a:t>hendaklah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melepaskan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kedudukan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sebagai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ketua</a:t>
          </a:r>
          <a:r>
            <a:rPr lang="en-US" b="1" dirty="0">
              <a:solidFill>
                <a:schemeClr val="tx1"/>
              </a:solidFill>
            </a:rPr>
            <a:t>.</a:t>
          </a:r>
          <a:endParaRPr lang="en-MY" b="1" dirty="0">
            <a:solidFill>
              <a:schemeClr val="tx1"/>
            </a:solidFill>
          </a:endParaRPr>
        </a:p>
      </dgm:t>
    </dgm:pt>
    <dgm:pt modelId="{CC42A913-4F7F-49B1-BDFB-7E517846F00A}" type="parTrans" cxnId="{784E10B5-3ECA-4A6B-AEBC-6D4DD41D0440}">
      <dgm:prSet/>
      <dgm:spPr/>
      <dgm:t>
        <a:bodyPr/>
        <a:lstStyle/>
        <a:p>
          <a:endParaRPr lang="en-MY"/>
        </a:p>
      </dgm:t>
    </dgm:pt>
    <dgm:pt modelId="{47355519-795E-42F0-8264-D9330E4C7072}" type="sibTrans" cxnId="{784E10B5-3ECA-4A6B-AEBC-6D4DD41D0440}">
      <dgm:prSet/>
      <dgm:spPr/>
      <dgm:t>
        <a:bodyPr/>
        <a:lstStyle/>
        <a:p>
          <a:endParaRPr lang="en-MY"/>
        </a:p>
      </dgm:t>
    </dgm:pt>
    <dgm:pt modelId="{358B4E12-EB82-4C04-8F90-91679EEEF94B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Ahli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penyelidik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tidak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lebih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daripada</a:t>
          </a:r>
          <a:r>
            <a:rPr lang="en-US" dirty="0">
              <a:solidFill>
                <a:schemeClr val="tx1"/>
              </a:solidFill>
            </a:rPr>
            <a:t> 5 orang.</a:t>
          </a:r>
          <a:endParaRPr lang="en-MY" dirty="0">
            <a:solidFill>
              <a:schemeClr val="tx1"/>
            </a:solidFill>
          </a:endParaRPr>
        </a:p>
      </dgm:t>
    </dgm:pt>
    <dgm:pt modelId="{BD0BCFD8-E530-4396-BC26-54BDF3AB7CF8}" type="parTrans" cxnId="{2BC203E7-4C7B-4615-8B21-8EE3E498F286}">
      <dgm:prSet/>
      <dgm:spPr/>
      <dgm:t>
        <a:bodyPr/>
        <a:lstStyle/>
        <a:p>
          <a:endParaRPr lang="en-MY"/>
        </a:p>
      </dgm:t>
    </dgm:pt>
    <dgm:pt modelId="{7109BB49-5F3F-4E1E-A284-A01D4CBFEAA0}" type="sibTrans" cxnId="{2BC203E7-4C7B-4615-8B21-8EE3E498F286}">
      <dgm:prSet/>
      <dgm:spPr/>
      <dgm:t>
        <a:bodyPr/>
        <a:lstStyle/>
        <a:p>
          <a:endParaRPr lang="en-MY"/>
        </a:p>
      </dgm:t>
    </dgm:pt>
    <dgm:pt modelId="{47F24032-D2C2-4CDE-B0D1-8059295BA702}">
      <dgm:prSet/>
      <dgm:spPr/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Agensi</a:t>
          </a:r>
          <a:r>
            <a:rPr lang="en-US" b="1" dirty="0">
              <a:solidFill>
                <a:schemeClr val="tx1"/>
              </a:solidFill>
            </a:rPr>
            <a:t> lain </a:t>
          </a:r>
          <a:r>
            <a:rPr lang="en-US" b="1" dirty="0" err="1">
              <a:solidFill>
                <a:schemeClr val="tx1"/>
              </a:solidFill>
            </a:rPr>
            <a:t>boleh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sebagai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ahli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penyelidik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sahaja</a:t>
          </a:r>
          <a:endParaRPr lang="en-MY" b="1" dirty="0">
            <a:solidFill>
              <a:schemeClr val="tx1"/>
            </a:solidFill>
          </a:endParaRPr>
        </a:p>
      </dgm:t>
    </dgm:pt>
    <dgm:pt modelId="{3AE292C0-D826-4E9B-B32F-5D3A89C5A257}" type="parTrans" cxnId="{CDCE7CBB-6C07-4F67-A231-9FD462BE4FC2}">
      <dgm:prSet/>
      <dgm:spPr/>
      <dgm:t>
        <a:bodyPr/>
        <a:lstStyle/>
        <a:p>
          <a:endParaRPr lang="en-MY"/>
        </a:p>
      </dgm:t>
    </dgm:pt>
    <dgm:pt modelId="{A3F1D7C3-9652-42A2-AFA4-43997187473D}" type="sibTrans" cxnId="{CDCE7CBB-6C07-4F67-A231-9FD462BE4FC2}">
      <dgm:prSet/>
      <dgm:spPr/>
      <dgm:t>
        <a:bodyPr/>
        <a:lstStyle/>
        <a:p>
          <a:endParaRPr lang="en-MY"/>
        </a:p>
      </dgm:t>
    </dgm:pt>
    <dgm:pt modelId="{7F996850-160D-420B-A22C-60853ADE024A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800" b="1" dirty="0">
              <a:solidFill>
                <a:srgbClr val="FF0000"/>
              </a:solidFill>
            </a:rPr>
            <a:t>SYARAT PERMOHONAN</a:t>
          </a:r>
          <a:endParaRPr lang="en-MY" sz="2800" b="1" dirty="0">
            <a:solidFill>
              <a:srgbClr val="FF0000"/>
            </a:solidFill>
          </a:endParaRPr>
        </a:p>
      </dgm:t>
    </dgm:pt>
    <dgm:pt modelId="{F631C5E3-0E3A-4310-9BAE-F9ACA25964A5}" type="sibTrans" cxnId="{937808F3-AE08-4156-9605-E5D187519CBE}">
      <dgm:prSet/>
      <dgm:spPr/>
      <dgm:t>
        <a:bodyPr/>
        <a:lstStyle/>
        <a:p>
          <a:endParaRPr lang="en-MY"/>
        </a:p>
      </dgm:t>
    </dgm:pt>
    <dgm:pt modelId="{849150AC-FB79-4857-B571-CCDE3BADE599}" type="parTrans" cxnId="{937808F3-AE08-4156-9605-E5D187519CBE}">
      <dgm:prSet/>
      <dgm:spPr/>
      <dgm:t>
        <a:bodyPr/>
        <a:lstStyle/>
        <a:p>
          <a:endParaRPr lang="en-MY"/>
        </a:p>
      </dgm:t>
    </dgm:pt>
    <dgm:pt modelId="{1DFD32BA-FAF6-4702-AD4F-C889E28DB495}" type="pres">
      <dgm:prSet presAssocID="{91B41E3C-8732-4DC3-82C6-7412BF8A5B3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D0172D-445A-4488-82E8-8CCDDBDB15CD}" type="pres">
      <dgm:prSet presAssocID="{7F996850-160D-420B-A22C-60853ADE024A}" presName="compositeNode" presStyleCnt="0">
        <dgm:presLayoutVars>
          <dgm:bulletEnabled val="1"/>
        </dgm:presLayoutVars>
      </dgm:prSet>
      <dgm:spPr/>
    </dgm:pt>
    <dgm:pt modelId="{433F401B-3270-4167-A7F6-108BD8564262}" type="pres">
      <dgm:prSet presAssocID="{7F996850-160D-420B-A22C-60853ADE024A}" presName="bgRect" presStyleLbl="node1" presStyleIdx="0" presStyleCnt="1"/>
      <dgm:spPr/>
      <dgm:t>
        <a:bodyPr/>
        <a:lstStyle/>
        <a:p>
          <a:endParaRPr lang="en-US"/>
        </a:p>
      </dgm:t>
    </dgm:pt>
    <dgm:pt modelId="{CC5B6596-5AF3-4274-B05A-2AF294969AC6}" type="pres">
      <dgm:prSet presAssocID="{7F996850-160D-420B-A22C-60853ADE024A}" presName="parentNode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E207C3-2FA5-4093-8301-2BC6B4908BE6}" type="pres">
      <dgm:prSet presAssocID="{7F996850-160D-420B-A22C-60853ADE024A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3B5720-2B94-4759-84DC-D15626067FEF}" type="presOf" srcId="{0D1891EE-64CF-443F-B0E9-F6D020AF4FD9}" destId="{E6E207C3-2FA5-4093-8301-2BC6B4908BE6}" srcOrd="0" destOrd="5" presId="urn:microsoft.com/office/officeart/2005/8/layout/hProcess7"/>
    <dgm:cxn modelId="{937808F3-AE08-4156-9605-E5D187519CBE}" srcId="{91B41E3C-8732-4DC3-82C6-7412BF8A5B3F}" destId="{7F996850-160D-420B-A22C-60853ADE024A}" srcOrd="0" destOrd="0" parTransId="{849150AC-FB79-4857-B571-CCDE3BADE599}" sibTransId="{F631C5E3-0E3A-4310-9BAE-F9ACA25964A5}"/>
    <dgm:cxn modelId="{FC5F0E50-1AD3-4A6F-A5ED-769712ACF571}" type="presOf" srcId="{B7D44369-8970-4209-AA19-5DC15666A643}" destId="{E6E207C3-2FA5-4093-8301-2BC6B4908BE6}" srcOrd="0" destOrd="3" presId="urn:microsoft.com/office/officeart/2005/8/layout/hProcess7"/>
    <dgm:cxn modelId="{B2DF3021-C7C9-40D9-8A49-B44AA7B3F646}" srcId="{7F996850-160D-420B-A22C-60853ADE024A}" destId="{0D1891EE-64CF-443F-B0E9-F6D020AF4FD9}" srcOrd="5" destOrd="0" parTransId="{BB651198-AE47-4097-85B9-B2DB620E18BC}" sibTransId="{15D98263-9087-406A-B8AD-7753E3A5894B}"/>
    <dgm:cxn modelId="{66BFD898-064A-4C1F-B7CA-AE4D8954DC49}" type="presOf" srcId="{BA14982A-0FF7-4207-83E0-87801D21EFBC}" destId="{E6E207C3-2FA5-4093-8301-2BC6B4908BE6}" srcOrd="0" destOrd="1" presId="urn:microsoft.com/office/officeart/2005/8/layout/hProcess7"/>
    <dgm:cxn modelId="{0E10E42B-38DF-48F1-BF36-259A6A4010E6}" type="presOf" srcId="{7D59D8AE-92B8-4A38-8376-614AA0FA546F}" destId="{E6E207C3-2FA5-4093-8301-2BC6B4908BE6}" srcOrd="0" destOrd="4" presId="urn:microsoft.com/office/officeart/2005/8/layout/hProcess7"/>
    <dgm:cxn modelId="{2BC203E7-4C7B-4615-8B21-8EE3E498F286}" srcId="{7F996850-160D-420B-A22C-60853ADE024A}" destId="{358B4E12-EB82-4C04-8F90-91679EEEF94B}" srcOrd="8" destOrd="0" parTransId="{BD0BCFD8-E530-4396-BC26-54BDF3AB7CF8}" sibTransId="{7109BB49-5F3F-4E1E-A284-A01D4CBFEAA0}"/>
    <dgm:cxn modelId="{784E10B5-3ECA-4A6B-AEBC-6D4DD41D0440}" srcId="{7F996850-160D-420B-A22C-60853ADE024A}" destId="{023D494A-EA14-43F2-8CD8-424A7E9851C2}" srcOrd="7" destOrd="0" parTransId="{CC42A913-4F7F-49B1-BDFB-7E517846F00A}" sibTransId="{47355519-795E-42F0-8264-D9330E4C7072}"/>
    <dgm:cxn modelId="{D6B3E206-5211-4D7D-BC17-CC5A9078BEA4}" type="presOf" srcId="{3AB369D6-DBA8-45C1-AE67-9CD59DA73D5E}" destId="{E6E207C3-2FA5-4093-8301-2BC6B4908BE6}" srcOrd="0" destOrd="2" presId="urn:microsoft.com/office/officeart/2005/8/layout/hProcess7"/>
    <dgm:cxn modelId="{632420DA-F057-4890-B1B7-CA8121DD3814}" type="presOf" srcId="{358B4E12-EB82-4C04-8F90-91679EEEF94B}" destId="{E6E207C3-2FA5-4093-8301-2BC6B4908BE6}" srcOrd="0" destOrd="8" presId="urn:microsoft.com/office/officeart/2005/8/layout/hProcess7"/>
    <dgm:cxn modelId="{2F9BA0B8-9E62-442E-9B04-B3EFCD029323}" srcId="{7F996850-160D-420B-A22C-60853ADE024A}" destId="{7D59D8AE-92B8-4A38-8376-614AA0FA546F}" srcOrd="4" destOrd="0" parTransId="{168CB079-2A22-46E7-98FE-014D6EE4865A}" sibTransId="{C08F26E7-F17B-41BE-B0E4-23D3E7551338}"/>
    <dgm:cxn modelId="{E1021A94-2BB3-42A9-900F-CE60C5A6E011}" srcId="{7F996850-160D-420B-A22C-60853ADE024A}" destId="{BA14982A-0FF7-4207-83E0-87801D21EFBC}" srcOrd="1" destOrd="0" parTransId="{19F9E549-715C-48B1-8081-A8C837274D12}" sibTransId="{07B2C1B7-4BF0-47C5-AD95-AEA0D26200AE}"/>
    <dgm:cxn modelId="{17009B2D-8F82-4DB1-8EAF-7FCBF8099A75}" type="presOf" srcId="{47F24032-D2C2-4CDE-B0D1-8059295BA702}" destId="{E6E207C3-2FA5-4093-8301-2BC6B4908BE6}" srcOrd="0" destOrd="9" presId="urn:microsoft.com/office/officeart/2005/8/layout/hProcess7"/>
    <dgm:cxn modelId="{CDCE7CBB-6C07-4F67-A231-9FD462BE4FC2}" srcId="{7F996850-160D-420B-A22C-60853ADE024A}" destId="{47F24032-D2C2-4CDE-B0D1-8059295BA702}" srcOrd="9" destOrd="0" parTransId="{3AE292C0-D826-4E9B-B32F-5D3A89C5A257}" sibTransId="{A3F1D7C3-9652-42A2-AFA4-43997187473D}"/>
    <dgm:cxn modelId="{5B4C714D-38B6-4C2A-8E07-EA3CEED2A54C}" type="presOf" srcId="{7F996850-160D-420B-A22C-60853ADE024A}" destId="{433F401B-3270-4167-A7F6-108BD8564262}" srcOrd="0" destOrd="0" presId="urn:microsoft.com/office/officeart/2005/8/layout/hProcess7"/>
    <dgm:cxn modelId="{2106E6D7-351D-438B-8BCA-530E3B9B85B6}" srcId="{7F996850-160D-420B-A22C-60853ADE024A}" destId="{E0C25733-F8A8-441A-81B9-F16537A455BB}" srcOrd="0" destOrd="0" parTransId="{86FC9F81-C212-4D2C-B72F-F817AD0EFA45}" sibTransId="{9D9931A9-7E25-45F5-8927-CD6551E60691}"/>
    <dgm:cxn modelId="{63328C01-2D51-41EF-A99F-414542CE1CA4}" type="presOf" srcId="{2344A8A1-2FF4-4F7A-8DD7-2DD120F1DBAB}" destId="{E6E207C3-2FA5-4093-8301-2BC6B4908BE6}" srcOrd="0" destOrd="6" presId="urn:microsoft.com/office/officeart/2005/8/layout/hProcess7"/>
    <dgm:cxn modelId="{72CA69AE-C078-46AC-B8F3-4AA04AC9C651}" type="presOf" srcId="{7F996850-160D-420B-A22C-60853ADE024A}" destId="{CC5B6596-5AF3-4274-B05A-2AF294969AC6}" srcOrd="1" destOrd="0" presId="urn:microsoft.com/office/officeart/2005/8/layout/hProcess7"/>
    <dgm:cxn modelId="{8C4765D2-5469-4013-AA2F-E6BBD25F00DE}" type="presOf" srcId="{91B41E3C-8732-4DC3-82C6-7412BF8A5B3F}" destId="{1DFD32BA-FAF6-4702-AD4F-C889E28DB495}" srcOrd="0" destOrd="0" presId="urn:microsoft.com/office/officeart/2005/8/layout/hProcess7"/>
    <dgm:cxn modelId="{D51D56F5-BBA6-41F8-B209-5A193F76737B}" srcId="{7F996850-160D-420B-A22C-60853ADE024A}" destId="{3AB369D6-DBA8-45C1-AE67-9CD59DA73D5E}" srcOrd="2" destOrd="0" parTransId="{B8946750-9D21-4CC5-A84C-705FCF1F6D37}" sibTransId="{86E07B29-91BF-4740-AC7E-95E1236685C0}"/>
    <dgm:cxn modelId="{41A4365C-0413-491A-87B7-61CC85494A6E}" type="presOf" srcId="{E0C25733-F8A8-441A-81B9-F16537A455BB}" destId="{E6E207C3-2FA5-4093-8301-2BC6B4908BE6}" srcOrd="0" destOrd="0" presId="urn:microsoft.com/office/officeart/2005/8/layout/hProcess7"/>
    <dgm:cxn modelId="{D4B75792-63FD-42F1-9F27-D6BD150616A4}" srcId="{7F996850-160D-420B-A22C-60853ADE024A}" destId="{2344A8A1-2FF4-4F7A-8DD7-2DD120F1DBAB}" srcOrd="6" destOrd="0" parTransId="{C7DCFA70-A33F-450C-850A-4E72AB7EF42B}" sibTransId="{1659A744-0240-48AC-9912-2983781BBE4A}"/>
    <dgm:cxn modelId="{9E53F17A-2299-4637-AB3A-F1962F658956}" srcId="{7F996850-160D-420B-A22C-60853ADE024A}" destId="{B7D44369-8970-4209-AA19-5DC15666A643}" srcOrd="3" destOrd="0" parTransId="{1744320C-BC66-455B-812B-82669BD16AA9}" sibTransId="{014C865A-C93B-4524-94FC-CCAF48150190}"/>
    <dgm:cxn modelId="{B87BE05E-022C-4687-9D5E-0E32C1E851CE}" type="presOf" srcId="{023D494A-EA14-43F2-8CD8-424A7E9851C2}" destId="{E6E207C3-2FA5-4093-8301-2BC6B4908BE6}" srcOrd="0" destOrd="7" presId="urn:microsoft.com/office/officeart/2005/8/layout/hProcess7"/>
    <dgm:cxn modelId="{B05B8801-D1CE-413F-906E-FE95957BE4C7}" type="presParOf" srcId="{1DFD32BA-FAF6-4702-AD4F-C889E28DB495}" destId="{58D0172D-445A-4488-82E8-8CCDDBDB15CD}" srcOrd="0" destOrd="0" presId="urn:microsoft.com/office/officeart/2005/8/layout/hProcess7"/>
    <dgm:cxn modelId="{10490963-0B8E-4ECC-B2D7-6E062D63DE13}" type="presParOf" srcId="{58D0172D-445A-4488-82E8-8CCDDBDB15CD}" destId="{433F401B-3270-4167-A7F6-108BD8564262}" srcOrd="0" destOrd="0" presId="urn:microsoft.com/office/officeart/2005/8/layout/hProcess7"/>
    <dgm:cxn modelId="{A3A6E89A-84C0-40DF-93A1-B56C0EA46F39}" type="presParOf" srcId="{58D0172D-445A-4488-82E8-8CCDDBDB15CD}" destId="{CC5B6596-5AF3-4274-B05A-2AF294969AC6}" srcOrd="1" destOrd="0" presId="urn:microsoft.com/office/officeart/2005/8/layout/hProcess7"/>
    <dgm:cxn modelId="{2C0CA493-368C-4079-BF86-40ED9001DED1}" type="presParOf" srcId="{58D0172D-445A-4488-82E8-8CCDDBDB15CD}" destId="{E6E207C3-2FA5-4093-8301-2BC6B4908BE6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ADC23D-BEDE-4B1A-9707-8D5DE1DD7989}" type="doc">
      <dgm:prSet loTypeId="urn:microsoft.com/office/officeart/2005/8/layout/defaul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53998F0-CB36-49C0-91EA-CBE73873ED8B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JADUAL KEPERLUAN HASIL PENYELIDIKAN DAN TRL MENGIKUT KATEGORI</a:t>
          </a:r>
        </a:p>
      </dgm:t>
    </dgm:pt>
    <dgm:pt modelId="{CF8FCB6C-8427-4781-B17D-A199B66CBEFC}" type="parTrans" cxnId="{738FA8A0-3725-4BA5-826F-F5681CF877F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DF37864-183E-43F8-A26B-100BD7551233}" type="sibTrans" cxnId="{738FA8A0-3725-4BA5-826F-F5681CF877F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37CA94A-49F8-461D-8CF6-88E4D63B646E}" type="pres">
      <dgm:prSet presAssocID="{1BADC23D-BEDE-4B1A-9707-8D5DE1DD798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DF506B-67DE-40A6-8AA9-AF688DBBC4D0}" type="pres">
      <dgm:prSet presAssocID="{453998F0-CB36-49C0-91EA-CBE73873ED8B}" presName="node" presStyleLbl="node1" presStyleIdx="0" presStyleCnt="1" custScaleX="280933" custScaleY="59860" custLinFactNeighborY="149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8FA8A0-3725-4BA5-826F-F5681CF877F9}" srcId="{1BADC23D-BEDE-4B1A-9707-8D5DE1DD7989}" destId="{453998F0-CB36-49C0-91EA-CBE73873ED8B}" srcOrd="0" destOrd="0" parTransId="{CF8FCB6C-8427-4781-B17D-A199B66CBEFC}" sibTransId="{EDF37864-183E-43F8-A26B-100BD7551233}"/>
    <dgm:cxn modelId="{51589C5F-D5AA-4EB3-8068-C9AA7ABE0D17}" type="presOf" srcId="{1BADC23D-BEDE-4B1A-9707-8D5DE1DD7989}" destId="{A37CA94A-49F8-461D-8CF6-88E4D63B646E}" srcOrd="0" destOrd="0" presId="urn:microsoft.com/office/officeart/2005/8/layout/default"/>
    <dgm:cxn modelId="{1BCE88CC-E0E3-4F4C-B7D1-4423C3F61E4E}" type="presOf" srcId="{453998F0-CB36-49C0-91EA-CBE73873ED8B}" destId="{51DF506B-67DE-40A6-8AA9-AF688DBBC4D0}" srcOrd="0" destOrd="0" presId="urn:microsoft.com/office/officeart/2005/8/layout/default"/>
    <dgm:cxn modelId="{9DEB60C4-8482-4AB5-88AF-6131F498B781}" type="presParOf" srcId="{A37CA94A-49F8-461D-8CF6-88E4D63B646E}" destId="{51DF506B-67DE-40A6-8AA9-AF688DBBC4D0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C73BCEE-0907-46B9-988F-EEC30B335CC0}" type="doc">
      <dgm:prSet loTypeId="urn:microsoft.com/office/officeart/2005/8/layout/vList2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22EBEE1-F1F9-46EF-867C-5017AAF9228E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</a:rPr>
            <a:t>CARTA ALIR PERMOHONAN T-ARGS</a:t>
          </a:r>
          <a:endParaRPr lang="en-US" dirty="0">
            <a:solidFill>
              <a:schemeClr val="tx1"/>
            </a:solidFill>
          </a:endParaRPr>
        </a:p>
      </dgm:t>
    </dgm:pt>
    <dgm:pt modelId="{144231DD-AA03-4563-BAF5-4331F6A46637}" type="parTrans" cxnId="{328162BD-DC1A-4118-9DD2-3BE62E7AFB38}">
      <dgm:prSet/>
      <dgm:spPr/>
      <dgm:t>
        <a:bodyPr/>
        <a:lstStyle/>
        <a:p>
          <a:endParaRPr lang="en-US"/>
        </a:p>
      </dgm:t>
    </dgm:pt>
    <dgm:pt modelId="{54B76077-0644-40B9-A54D-8E4D3D149B0C}" type="sibTrans" cxnId="{328162BD-DC1A-4118-9DD2-3BE62E7AFB38}">
      <dgm:prSet/>
      <dgm:spPr/>
      <dgm:t>
        <a:bodyPr/>
        <a:lstStyle/>
        <a:p>
          <a:endParaRPr lang="en-US"/>
        </a:p>
      </dgm:t>
    </dgm:pt>
    <dgm:pt modelId="{5ED8F30A-2D5E-4B43-997C-DBE3039F798D}" type="pres">
      <dgm:prSet presAssocID="{FC73BCEE-0907-46B9-988F-EEC30B335C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239D83-52F2-4746-A076-A07F9A7DDEA9}" type="pres">
      <dgm:prSet presAssocID="{D22EBEE1-F1F9-46EF-867C-5017AAF9228E}" presName="parentText" presStyleLbl="node1" presStyleIdx="0" presStyleCnt="1" custLinFactNeighborX="-13895" custLinFactNeighborY="-1217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E5A88F-C3C3-4E4B-A1C8-8C1D48A4EABE}" type="presOf" srcId="{FC73BCEE-0907-46B9-988F-EEC30B335CC0}" destId="{5ED8F30A-2D5E-4B43-997C-DBE3039F798D}" srcOrd="0" destOrd="0" presId="urn:microsoft.com/office/officeart/2005/8/layout/vList2"/>
    <dgm:cxn modelId="{328162BD-DC1A-4118-9DD2-3BE62E7AFB38}" srcId="{FC73BCEE-0907-46B9-988F-EEC30B335CC0}" destId="{D22EBEE1-F1F9-46EF-867C-5017AAF9228E}" srcOrd="0" destOrd="0" parTransId="{144231DD-AA03-4563-BAF5-4331F6A46637}" sibTransId="{54B76077-0644-40B9-A54D-8E4D3D149B0C}"/>
    <dgm:cxn modelId="{C4FB8E52-61AC-4903-AFEE-BB4492FCD386}" type="presOf" srcId="{D22EBEE1-F1F9-46EF-867C-5017AAF9228E}" destId="{51239D83-52F2-4746-A076-A07F9A7DDEA9}" srcOrd="0" destOrd="0" presId="urn:microsoft.com/office/officeart/2005/8/layout/vList2"/>
    <dgm:cxn modelId="{A5900D65-0AB2-4628-9114-B6FEA1236C44}" type="presParOf" srcId="{5ED8F30A-2D5E-4B43-997C-DBE3039F798D}" destId="{51239D83-52F2-4746-A076-A07F9A7DDEA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1508F13-2DA7-479D-A78E-B2066822AB50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MY"/>
        </a:p>
      </dgm:t>
    </dgm:pt>
    <dgm:pt modelId="{B991C33E-1164-40F2-B5BE-245E68C72440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BORANG PERMOHONAN </a:t>
          </a:r>
        </a:p>
        <a:p>
          <a:r>
            <a:rPr lang="en-US" dirty="0"/>
            <a:t>(T-ARGS/A1)</a:t>
          </a:r>
          <a:endParaRPr lang="en-MY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file"/>
          </dgm14:cNvPr>
        </a:ext>
      </dgm:extLst>
    </dgm:pt>
    <dgm:pt modelId="{344E58FC-46FE-427D-AF8C-7BC48CA7B72D}" type="parTrans" cxnId="{2EE8CC5E-4192-47C9-AAA6-CC5A49ADF02A}">
      <dgm:prSet/>
      <dgm:spPr/>
      <dgm:t>
        <a:bodyPr/>
        <a:lstStyle/>
        <a:p>
          <a:endParaRPr lang="en-MY"/>
        </a:p>
      </dgm:t>
    </dgm:pt>
    <dgm:pt modelId="{4C012912-23B0-417F-B2EC-6376C243CD0D}" type="sibTrans" cxnId="{2EE8CC5E-4192-47C9-AAA6-CC5A49ADF02A}">
      <dgm:prSet/>
      <dgm:spPr/>
      <dgm:t>
        <a:bodyPr/>
        <a:lstStyle/>
        <a:p>
          <a:endParaRPr lang="en-MY"/>
        </a:p>
      </dgm:t>
    </dgm:pt>
    <dgm:pt modelId="{7D040363-90D2-464C-AA85-C29BE5BDC49C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AKUAN SETUJU TERIMA PENYELIDIK</a:t>
          </a:r>
        </a:p>
        <a:p>
          <a:r>
            <a:rPr lang="en-US" dirty="0"/>
            <a:t>(T-ARGS/A2)</a:t>
          </a:r>
          <a:endParaRPr lang="en-MY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file"/>
          </dgm14:cNvPr>
        </a:ext>
      </dgm:extLst>
    </dgm:pt>
    <dgm:pt modelId="{675B6F4C-7F96-4875-9309-50ADC075D2A4}" type="parTrans" cxnId="{AAA8A7BA-EA29-4CA2-B921-DB5248FF8482}">
      <dgm:prSet/>
      <dgm:spPr/>
      <dgm:t>
        <a:bodyPr/>
        <a:lstStyle/>
        <a:p>
          <a:endParaRPr lang="en-MY"/>
        </a:p>
      </dgm:t>
    </dgm:pt>
    <dgm:pt modelId="{1C9E46D2-3AE0-4BEC-AF2F-AF0CC1CA7712}" type="sibTrans" cxnId="{AAA8A7BA-EA29-4CA2-B921-DB5248FF8482}">
      <dgm:prSet/>
      <dgm:spPr/>
      <dgm:t>
        <a:bodyPr/>
        <a:lstStyle/>
        <a:p>
          <a:endParaRPr lang="en-MY"/>
        </a:p>
      </dgm:t>
    </dgm:pt>
    <dgm:pt modelId="{2FE515F9-343C-4E8A-9F8A-BC3DF6235AED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BORANG LAPORAN AKHIR (T-ARGS/P2)</a:t>
          </a:r>
          <a:endParaRPr lang="en-MY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file"/>
          </dgm14:cNvPr>
        </a:ext>
      </dgm:extLst>
    </dgm:pt>
    <dgm:pt modelId="{480F116A-2D4F-4402-A916-129B22557011}" type="parTrans" cxnId="{5FE5127D-5B73-49BF-88B8-0D39B90B7C72}">
      <dgm:prSet/>
      <dgm:spPr/>
      <dgm:t>
        <a:bodyPr/>
        <a:lstStyle/>
        <a:p>
          <a:endParaRPr lang="en-MY"/>
        </a:p>
      </dgm:t>
    </dgm:pt>
    <dgm:pt modelId="{C3270EB2-CA74-43BB-A0C7-EF5365229B29}" type="sibTrans" cxnId="{5FE5127D-5B73-49BF-88B8-0D39B90B7C72}">
      <dgm:prSet/>
      <dgm:spPr/>
      <dgm:t>
        <a:bodyPr/>
        <a:lstStyle/>
        <a:p>
          <a:endParaRPr lang="en-MY"/>
        </a:p>
      </dgm:t>
    </dgm:pt>
    <dgm:pt modelId="{5955D2F9-FC5A-4958-A13F-6E2B7837D0C3}">
      <dgm:prSet phldrT="[Text]"/>
      <dgm:spPr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dirty="0"/>
            <a:t>BORANG PENILAIAN     </a:t>
          </a:r>
        </a:p>
        <a:p>
          <a:pPr>
            <a:lnSpc>
              <a:spcPct val="100000"/>
            </a:lnSpc>
          </a:pPr>
          <a:r>
            <a:rPr lang="en-US" dirty="0"/>
            <a:t>(T-ARGS/E)</a:t>
          </a:r>
          <a:endParaRPr lang="en-MY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file"/>
          </dgm14:cNvPr>
        </a:ext>
      </dgm:extLst>
    </dgm:pt>
    <dgm:pt modelId="{206C0AAA-2BAC-4E8B-978E-DDFE2F51D648}" type="parTrans" cxnId="{520415F9-C483-44B2-BB72-41AC783FAF87}">
      <dgm:prSet/>
      <dgm:spPr/>
      <dgm:t>
        <a:bodyPr/>
        <a:lstStyle/>
        <a:p>
          <a:endParaRPr lang="en-MY"/>
        </a:p>
      </dgm:t>
    </dgm:pt>
    <dgm:pt modelId="{09745FC7-5597-4563-AB58-7EB463B90105}" type="sibTrans" cxnId="{520415F9-C483-44B2-BB72-41AC783FAF87}">
      <dgm:prSet/>
      <dgm:spPr/>
      <dgm:t>
        <a:bodyPr/>
        <a:lstStyle/>
        <a:p>
          <a:endParaRPr lang="en-MY"/>
        </a:p>
      </dgm:t>
    </dgm:pt>
    <dgm:pt modelId="{CF81BEE9-F281-451E-BB66-083DEF597505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SURAT PERINGATAN</a:t>
          </a:r>
          <a:endParaRPr lang="en-MY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file"/>
          </dgm14:cNvPr>
        </a:ext>
      </dgm:extLst>
    </dgm:pt>
    <dgm:pt modelId="{CAEA6773-B3AD-4221-8D67-7BFA87491C8F}" type="parTrans" cxnId="{1F28F7BE-BEB6-4D0A-9F8D-3721C39827CA}">
      <dgm:prSet/>
      <dgm:spPr/>
      <dgm:t>
        <a:bodyPr/>
        <a:lstStyle/>
        <a:p>
          <a:endParaRPr lang="en-MY"/>
        </a:p>
      </dgm:t>
    </dgm:pt>
    <dgm:pt modelId="{DB515F20-CD7F-4CA5-8282-FEEFE932C37A}" type="sibTrans" cxnId="{1F28F7BE-BEB6-4D0A-9F8D-3721C39827CA}">
      <dgm:prSet/>
      <dgm:spPr/>
      <dgm:t>
        <a:bodyPr/>
        <a:lstStyle/>
        <a:p>
          <a:endParaRPr lang="en-MY"/>
        </a:p>
      </dgm:t>
    </dgm:pt>
    <dgm:pt modelId="{3D01DC11-3398-4097-8B6D-BFA41046B4DD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KONTRAK PERJANJIAN </a:t>
          </a:r>
        </a:p>
        <a:p>
          <a:r>
            <a:rPr lang="en-US" dirty="0"/>
            <a:t>(T-ARGS/A3)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file"/>
          </dgm14:cNvPr>
        </a:ext>
      </dgm:extLst>
    </dgm:pt>
    <dgm:pt modelId="{C007FA2E-7069-407E-A612-7F2BD7F58F79}" type="parTrans" cxnId="{2F652DA5-CFDC-44D8-B5D6-0DF36E07E618}">
      <dgm:prSet/>
      <dgm:spPr/>
      <dgm:t>
        <a:bodyPr/>
        <a:lstStyle/>
        <a:p>
          <a:endParaRPr lang="en-MY"/>
        </a:p>
      </dgm:t>
    </dgm:pt>
    <dgm:pt modelId="{F3708804-2597-41CB-9DB0-44B609565C2E}" type="sibTrans" cxnId="{2F652DA5-CFDC-44D8-B5D6-0DF36E07E618}">
      <dgm:prSet/>
      <dgm:spPr/>
      <dgm:t>
        <a:bodyPr/>
        <a:lstStyle/>
        <a:p>
          <a:endParaRPr lang="en-MY"/>
        </a:p>
      </dgm:t>
    </dgm:pt>
    <dgm:pt modelId="{D5E6B0EC-C7F6-43C0-B8A4-185E35B72F93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BORANG RINGKASAN PRESTASI KEWANGAN (K1)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file"/>
          </dgm14:cNvPr>
        </a:ext>
      </dgm:extLst>
    </dgm:pt>
    <dgm:pt modelId="{A8542524-CC0C-44D3-9697-7741B946F503}" type="parTrans" cxnId="{A83A3A65-3CE7-4863-A868-92C2499814A7}">
      <dgm:prSet/>
      <dgm:spPr/>
      <dgm:t>
        <a:bodyPr/>
        <a:lstStyle/>
        <a:p>
          <a:endParaRPr lang="en-MY"/>
        </a:p>
      </dgm:t>
    </dgm:pt>
    <dgm:pt modelId="{90DE6AE3-B85E-4FED-9FE9-C518ECCBF1F0}" type="sibTrans" cxnId="{A83A3A65-3CE7-4863-A868-92C2499814A7}">
      <dgm:prSet/>
      <dgm:spPr/>
      <dgm:t>
        <a:bodyPr/>
        <a:lstStyle/>
        <a:p>
          <a:endParaRPr lang="en-MY"/>
        </a:p>
      </dgm:t>
    </dgm:pt>
    <dgm:pt modelId="{D8BA305A-F733-A043-8BED-097F6D804CF5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BORANG LAPORAN PERBELANJAAN KEWANGAN (K2)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file"/>
          </dgm14:cNvPr>
        </a:ext>
      </dgm:extLst>
    </dgm:pt>
    <dgm:pt modelId="{0C44692B-1566-EA43-A9F7-5AC3B8A125EE}" type="parTrans" cxnId="{C1D07BF3-4AF0-3C41-B135-EC3722EB2E67}">
      <dgm:prSet/>
      <dgm:spPr/>
      <dgm:t>
        <a:bodyPr/>
        <a:lstStyle/>
        <a:p>
          <a:endParaRPr lang="en-US"/>
        </a:p>
      </dgm:t>
    </dgm:pt>
    <dgm:pt modelId="{1DFCE76F-7C2C-424D-97EC-E46550A303EF}" type="sibTrans" cxnId="{C1D07BF3-4AF0-3C41-B135-EC3722EB2E67}">
      <dgm:prSet/>
      <dgm:spPr/>
      <dgm:t>
        <a:bodyPr/>
        <a:lstStyle/>
        <a:p>
          <a:endParaRPr lang="en-US"/>
        </a:p>
      </dgm:t>
    </dgm:pt>
    <dgm:pt modelId="{14B063B8-F992-7140-8EDD-B28057E43B8D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BORANG LAPORAN KEMAJUAN </a:t>
          </a:r>
        </a:p>
        <a:p>
          <a:r>
            <a:rPr lang="en-US" dirty="0"/>
            <a:t>(T-ARGS/P1)</a:t>
          </a:r>
          <a:endParaRPr lang="en-MY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file"/>
          </dgm14:cNvPr>
        </a:ext>
      </dgm:extLst>
    </dgm:pt>
    <dgm:pt modelId="{E693F47F-045B-3042-BA32-7EED1015AE37}" type="parTrans" cxnId="{5789393F-969F-B241-892F-E5B25540CD15}">
      <dgm:prSet/>
      <dgm:spPr/>
      <dgm:t>
        <a:bodyPr/>
        <a:lstStyle/>
        <a:p>
          <a:endParaRPr lang="en-US"/>
        </a:p>
      </dgm:t>
    </dgm:pt>
    <dgm:pt modelId="{1D454339-DBCE-004A-AA76-4A338AACEA77}" type="sibTrans" cxnId="{5789393F-969F-B241-892F-E5B25540CD15}">
      <dgm:prSet/>
      <dgm:spPr/>
      <dgm:t>
        <a:bodyPr/>
        <a:lstStyle/>
        <a:p>
          <a:endParaRPr lang="en-US"/>
        </a:p>
      </dgm:t>
    </dgm:pt>
    <dgm:pt modelId="{06F75FB7-669C-4E11-9BE4-C7BE7300F913}" type="pres">
      <dgm:prSet presAssocID="{F1508F13-2DA7-479D-A78E-B2066822AB5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40D42B-84E5-4439-8FFC-09F2D5A9B36E}" type="pres">
      <dgm:prSet presAssocID="{B991C33E-1164-40F2-B5BE-245E68C72440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25EF77-1282-4715-A8AF-48293FB80078}" type="pres">
      <dgm:prSet presAssocID="{4C012912-23B0-417F-B2EC-6376C243CD0D}" presName="sibTrans" presStyleCnt="0"/>
      <dgm:spPr/>
    </dgm:pt>
    <dgm:pt modelId="{4FB6E370-CA51-4D11-8EFC-0E9BF5C16BC8}" type="pres">
      <dgm:prSet presAssocID="{7D040363-90D2-464C-AA85-C29BE5BDC49C}" presName="node" presStyleLbl="node1" presStyleIdx="1" presStyleCnt="9" custLinFactX="11693" custLinFactNeighborX="100000" custLinFactNeighborY="-3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427FFA-CC65-41C0-9E21-0CD7ACDDC238}" type="pres">
      <dgm:prSet presAssocID="{1C9E46D2-3AE0-4BEC-AF2F-AF0CC1CA7712}" presName="sibTrans" presStyleCnt="0"/>
      <dgm:spPr/>
    </dgm:pt>
    <dgm:pt modelId="{5F23C860-F55B-D440-B03D-3B0DD51E2D38}" type="pres">
      <dgm:prSet presAssocID="{14B063B8-F992-7140-8EDD-B28057E43B8D}" presName="node" presStyleLbl="node1" presStyleIdx="2" presStyleCnt="9" custLinFactX="-11039" custLinFactY="18411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F0A072-82FC-6F48-AAAF-08CE271431BF}" type="pres">
      <dgm:prSet presAssocID="{1D454339-DBCE-004A-AA76-4A338AACEA77}" presName="sibTrans" presStyleCnt="0"/>
      <dgm:spPr/>
    </dgm:pt>
    <dgm:pt modelId="{95B562B1-11D6-44DC-8289-1B3802B97D8C}" type="pres">
      <dgm:prSet presAssocID="{2FE515F9-343C-4E8A-9F8A-BC3DF6235AED}" presName="node" presStyleLbl="node1" presStyleIdx="3" presStyleCnt="9" custLinFactX="100000" custLinFactNeighborX="121820" custLinFactNeighborY="4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813AED-D553-4559-B078-53AF92603527}" type="pres">
      <dgm:prSet presAssocID="{C3270EB2-CA74-43BB-A0C7-EF5365229B29}" presName="sibTrans" presStyleCnt="0"/>
      <dgm:spPr/>
    </dgm:pt>
    <dgm:pt modelId="{934BBE7C-365B-4F41-B7F7-53D6598762F2}" type="pres">
      <dgm:prSet presAssocID="{5955D2F9-FC5A-4958-A13F-6E2B7837D0C3}" presName="node" presStyleLbl="node1" presStyleIdx="4" presStyleCnt="9" custLinFactY="-16959" custLinFactNeighborX="-81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642192-758E-4C9F-B443-206D6BCF785A}" type="pres">
      <dgm:prSet presAssocID="{09745FC7-5597-4563-AB58-7EB463B90105}" presName="sibTrans" presStyleCnt="0"/>
      <dgm:spPr/>
    </dgm:pt>
    <dgm:pt modelId="{005DDFE9-782B-49B9-83D5-C8E02C78C261}" type="pres">
      <dgm:prSet presAssocID="{CF81BEE9-F281-451E-BB66-083DEF597505}" presName="node" presStyleLbl="node1" presStyleIdx="5" presStyleCnt="9" custLinFactX="-100000" custLinFactY="14525" custLinFactNeighborX="-12215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806385-B76C-4EA8-B01E-066F7C6C7099}" type="pres">
      <dgm:prSet presAssocID="{DB515F20-CD7F-4CA5-8282-FEEFE932C37A}" presName="sibTrans" presStyleCnt="0"/>
      <dgm:spPr/>
    </dgm:pt>
    <dgm:pt modelId="{67A6FBFC-BCA5-44FE-98E2-005000AE1558}" type="pres">
      <dgm:prSet presAssocID="{3D01DC11-3398-4097-8B6D-BFA41046B4DD}" presName="node" presStyleLbl="node1" presStyleIdx="6" presStyleCnt="9" custLinFactY="-16841" custLinFactNeighborX="-264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BE90F0-E578-4BBD-9B0B-341396C36CC9}" type="pres">
      <dgm:prSet presAssocID="{F3708804-2597-41CB-9DB0-44B609565C2E}" presName="sibTrans" presStyleCnt="0"/>
      <dgm:spPr/>
    </dgm:pt>
    <dgm:pt modelId="{E7711D78-ACD0-409C-840C-023AE4A4C0C8}" type="pres">
      <dgm:prSet presAssocID="{D5E6B0EC-C7F6-43C0-B8A4-185E35B72F93}" presName="node" presStyleLbl="node1" presStyleIdx="7" presStyleCnt="9" custLinFactNeighborX="-1322" custLinFactNeighborY="13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B5D553-FDA5-C741-A60F-17EBB89695CA}" type="pres">
      <dgm:prSet presAssocID="{90DE6AE3-B85E-4FED-9FE9-C518ECCBF1F0}" presName="sibTrans" presStyleCnt="0"/>
      <dgm:spPr/>
    </dgm:pt>
    <dgm:pt modelId="{A4C906CC-ACD8-3A40-9D21-1941C2B5E43E}" type="pres">
      <dgm:prSet presAssocID="{D8BA305A-F733-A043-8BED-097F6D804CF5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B0E87F-646F-482B-8A11-1E46E10A8175}" type="presOf" srcId="{F1508F13-2DA7-479D-A78E-B2066822AB50}" destId="{06F75FB7-669C-4E11-9BE4-C7BE7300F913}" srcOrd="0" destOrd="0" presId="urn:microsoft.com/office/officeart/2005/8/layout/default"/>
    <dgm:cxn modelId="{CEED9CF0-1CE2-4CF8-B524-51B2FBFAAE54}" type="presOf" srcId="{7D040363-90D2-464C-AA85-C29BE5BDC49C}" destId="{4FB6E370-CA51-4D11-8EFC-0E9BF5C16BC8}" srcOrd="0" destOrd="0" presId="urn:microsoft.com/office/officeart/2005/8/layout/default"/>
    <dgm:cxn modelId="{3E561CD3-C442-402E-A7D0-B17AEAEF3633}" type="presOf" srcId="{5955D2F9-FC5A-4958-A13F-6E2B7837D0C3}" destId="{934BBE7C-365B-4F41-B7F7-53D6598762F2}" srcOrd="0" destOrd="0" presId="urn:microsoft.com/office/officeart/2005/8/layout/default"/>
    <dgm:cxn modelId="{E3F4DE2F-33C8-4C2A-8D30-25483C658E34}" type="presOf" srcId="{B991C33E-1164-40F2-B5BE-245E68C72440}" destId="{DB40D42B-84E5-4439-8FFC-09F2D5A9B36E}" srcOrd="0" destOrd="0" presId="urn:microsoft.com/office/officeart/2005/8/layout/default"/>
    <dgm:cxn modelId="{5789393F-969F-B241-892F-E5B25540CD15}" srcId="{F1508F13-2DA7-479D-A78E-B2066822AB50}" destId="{14B063B8-F992-7140-8EDD-B28057E43B8D}" srcOrd="2" destOrd="0" parTransId="{E693F47F-045B-3042-BA32-7EED1015AE37}" sibTransId="{1D454339-DBCE-004A-AA76-4A338AACEA77}"/>
    <dgm:cxn modelId="{C1D07BF3-4AF0-3C41-B135-EC3722EB2E67}" srcId="{F1508F13-2DA7-479D-A78E-B2066822AB50}" destId="{D8BA305A-F733-A043-8BED-097F6D804CF5}" srcOrd="8" destOrd="0" parTransId="{0C44692B-1566-EA43-A9F7-5AC3B8A125EE}" sibTransId="{1DFCE76F-7C2C-424D-97EC-E46550A303EF}"/>
    <dgm:cxn modelId="{2F652DA5-CFDC-44D8-B5D6-0DF36E07E618}" srcId="{F1508F13-2DA7-479D-A78E-B2066822AB50}" destId="{3D01DC11-3398-4097-8B6D-BFA41046B4DD}" srcOrd="6" destOrd="0" parTransId="{C007FA2E-7069-407E-A612-7F2BD7F58F79}" sibTransId="{F3708804-2597-41CB-9DB0-44B609565C2E}"/>
    <dgm:cxn modelId="{5B3EBC10-084D-47C5-827D-6944837BF9E2}" type="presOf" srcId="{2FE515F9-343C-4E8A-9F8A-BC3DF6235AED}" destId="{95B562B1-11D6-44DC-8289-1B3802B97D8C}" srcOrd="0" destOrd="0" presId="urn:microsoft.com/office/officeart/2005/8/layout/default"/>
    <dgm:cxn modelId="{AAA8A7BA-EA29-4CA2-B921-DB5248FF8482}" srcId="{F1508F13-2DA7-479D-A78E-B2066822AB50}" destId="{7D040363-90D2-464C-AA85-C29BE5BDC49C}" srcOrd="1" destOrd="0" parTransId="{675B6F4C-7F96-4875-9309-50ADC075D2A4}" sibTransId="{1C9E46D2-3AE0-4BEC-AF2F-AF0CC1CA7712}"/>
    <dgm:cxn modelId="{2F956992-CB58-450E-9533-108A8B2C3664}" type="presOf" srcId="{CF81BEE9-F281-451E-BB66-083DEF597505}" destId="{005DDFE9-782B-49B9-83D5-C8E02C78C261}" srcOrd="0" destOrd="0" presId="urn:microsoft.com/office/officeart/2005/8/layout/default"/>
    <dgm:cxn modelId="{78DBBAB7-424E-4DDC-A009-9108A10F9FD9}" type="presOf" srcId="{D5E6B0EC-C7F6-43C0-B8A4-185E35B72F93}" destId="{E7711D78-ACD0-409C-840C-023AE4A4C0C8}" srcOrd="0" destOrd="0" presId="urn:microsoft.com/office/officeart/2005/8/layout/default"/>
    <dgm:cxn modelId="{5FE5127D-5B73-49BF-88B8-0D39B90B7C72}" srcId="{F1508F13-2DA7-479D-A78E-B2066822AB50}" destId="{2FE515F9-343C-4E8A-9F8A-BC3DF6235AED}" srcOrd="3" destOrd="0" parTransId="{480F116A-2D4F-4402-A916-129B22557011}" sibTransId="{C3270EB2-CA74-43BB-A0C7-EF5365229B29}"/>
    <dgm:cxn modelId="{2EE8CC5E-4192-47C9-AAA6-CC5A49ADF02A}" srcId="{F1508F13-2DA7-479D-A78E-B2066822AB50}" destId="{B991C33E-1164-40F2-B5BE-245E68C72440}" srcOrd="0" destOrd="0" parTransId="{344E58FC-46FE-427D-AF8C-7BC48CA7B72D}" sibTransId="{4C012912-23B0-417F-B2EC-6376C243CD0D}"/>
    <dgm:cxn modelId="{A83A3A65-3CE7-4863-A868-92C2499814A7}" srcId="{F1508F13-2DA7-479D-A78E-B2066822AB50}" destId="{D5E6B0EC-C7F6-43C0-B8A4-185E35B72F93}" srcOrd="7" destOrd="0" parTransId="{A8542524-CC0C-44D3-9697-7741B946F503}" sibTransId="{90DE6AE3-B85E-4FED-9FE9-C518ECCBF1F0}"/>
    <dgm:cxn modelId="{6B34F287-FA5A-4D4C-93A5-01E55A262C92}" type="presOf" srcId="{3D01DC11-3398-4097-8B6D-BFA41046B4DD}" destId="{67A6FBFC-BCA5-44FE-98E2-005000AE1558}" srcOrd="0" destOrd="0" presId="urn:microsoft.com/office/officeart/2005/8/layout/default"/>
    <dgm:cxn modelId="{4AC132AC-21BF-574F-AE23-C0BC3A831AA3}" type="presOf" srcId="{14B063B8-F992-7140-8EDD-B28057E43B8D}" destId="{5F23C860-F55B-D440-B03D-3B0DD51E2D38}" srcOrd="0" destOrd="0" presId="urn:microsoft.com/office/officeart/2005/8/layout/default"/>
    <dgm:cxn modelId="{1F28F7BE-BEB6-4D0A-9F8D-3721C39827CA}" srcId="{F1508F13-2DA7-479D-A78E-B2066822AB50}" destId="{CF81BEE9-F281-451E-BB66-083DEF597505}" srcOrd="5" destOrd="0" parTransId="{CAEA6773-B3AD-4221-8D67-7BFA87491C8F}" sibTransId="{DB515F20-CD7F-4CA5-8282-FEEFE932C37A}"/>
    <dgm:cxn modelId="{561B879E-ED06-3842-B966-36ED2210A188}" type="presOf" srcId="{D8BA305A-F733-A043-8BED-097F6D804CF5}" destId="{A4C906CC-ACD8-3A40-9D21-1941C2B5E43E}" srcOrd="0" destOrd="0" presId="urn:microsoft.com/office/officeart/2005/8/layout/default"/>
    <dgm:cxn modelId="{520415F9-C483-44B2-BB72-41AC783FAF87}" srcId="{F1508F13-2DA7-479D-A78E-B2066822AB50}" destId="{5955D2F9-FC5A-4958-A13F-6E2B7837D0C3}" srcOrd="4" destOrd="0" parTransId="{206C0AAA-2BAC-4E8B-978E-DDFE2F51D648}" sibTransId="{09745FC7-5597-4563-AB58-7EB463B90105}"/>
    <dgm:cxn modelId="{FB61BB4F-3218-4CAC-A2CE-49EB888A13AC}" type="presParOf" srcId="{06F75FB7-669C-4E11-9BE4-C7BE7300F913}" destId="{DB40D42B-84E5-4439-8FFC-09F2D5A9B36E}" srcOrd="0" destOrd="0" presId="urn:microsoft.com/office/officeart/2005/8/layout/default"/>
    <dgm:cxn modelId="{1183E58D-16F0-454C-B779-F08137C988A4}" type="presParOf" srcId="{06F75FB7-669C-4E11-9BE4-C7BE7300F913}" destId="{F725EF77-1282-4715-A8AF-48293FB80078}" srcOrd="1" destOrd="0" presId="urn:microsoft.com/office/officeart/2005/8/layout/default"/>
    <dgm:cxn modelId="{58BF0DD4-31AE-4F09-9E15-CD85C125E257}" type="presParOf" srcId="{06F75FB7-669C-4E11-9BE4-C7BE7300F913}" destId="{4FB6E370-CA51-4D11-8EFC-0E9BF5C16BC8}" srcOrd="2" destOrd="0" presId="urn:microsoft.com/office/officeart/2005/8/layout/default"/>
    <dgm:cxn modelId="{779DD5A0-1045-448C-94DC-6B770276FDD0}" type="presParOf" srcId="{06F75FB7-669C-4E11-9BE4-C7BE7300F913}" destId="{9D427FFA-CC65-41C0-9E21-0CD7ACDDC238}" srcOrd="3" destOrd="0" presId="urn:microsoft.com/office/officeart/2005/8/layout/default"/>
    <dgm:cxn modelId="{16D4DEB3-C79F-1C43-91C1-4BACF7F5D40F}" type="presParOf" srcId="{06F75FB7-669C-4E11-9BE4-C7BE7300F913}" destId="{5F23C860-F55B-D440-B03D-3B0DD51E2D38}" srcOrd="4" destOrd="0" presId="urn:microsoft.com/office/officeart/2005/8/layout/default"/>
    <dgm:cxn modelId="{A1851418-647A-0342-B1D4-FB146B780496}" type="presParOf" srcId="{06F75FB7-669C-4E11-9BE4-C7BE7300F913}" destId="{A0F0A072-82FC-6F48-AAAF-08CE271431BF}" srcOrd="5" destOrd="0" presId="urn:microsoft.com/office/officeart/2005/8/layout/default"/>
    <dgm:cxn modelId="{02622A38-BECC-4037-B0E8-AF31D779AF27}" type="presParOf" srcId="{06F75FB7-669C-4E11-9BE4-C7BE7300F913}" destId="{95B562B1-11D6-44DC-8289-1B3802B97D8C}" srcOrd="6" destOrd="0" presId="urn:microsoft.com/office/officeart/2005/8/layout/default"/>
    <dgm:cxn modelId="{C4B847F3-B2C6-430F-8207-D55B4FC07E20}" type="presParOf" srcId="{06F75FB7-669C-4E11-9BE4-C7BE7300F913}" destId="{56813AED-D553-4559-B078-53AF92603527}" srcOrd="7" destOrd="0" presId="urn:microsoft.com/office/officeart/2005/8/layout/default"/>
    <dgm:cxn modelId="{5A0E5FA5-E79F-45E0-818D-A6AAFDF5BA33}" type="presParOf" srcId="{06F75FB7-669C-4E11-9BE4-C7BE7300F913}" destId="{934BBE7C-365B-4F41-B7F7-53D6598762F2}" srcOrd="8" destOrd="0" presId="urn:microsoft.com/office/officeart/2005/8/layout/default"/>
    <dgm:cxn modelId="{471A267F-21BC-4869-A7B7-EDAFB285CD40}" type="presParOf" srcId="{06F75FB7-669C-4E11-9BE4-C7BE7300F913}" destId="{E1642192-758E-4C9F-B443-206D6BCF785A}" srcOrd="9" destOrd="0" presId="urn:microsoft.com/office/officeart/2005/8/layout/default"/>
    <dgm:cxn modelId="{405992B5-B134-4400-8752-A8664B5F3CBD}" type="presParOf" srcId="{06F75FB7-669C-4E11-9BE4-C7BE7300F913}" destId="{005DDFE9-782B-49B9-83D5-C8E02C78C261}" srcOrd="10" destOrd="0" presId="urn:microsoft.com/office/officeart/2005/8/layout/default"/>
    <dgm:cxn modelId="{9DB30212-2FFB-4850-9FA6-F2A20578F311}" type="presParOf" srcId="{06F75FB7-669C-4E11-9BE4-C7BE7300F913}" destId="{82806385-B76C-4EA8-B01E-066F7C6C7099}" srcOrd="11" destOrd="0" presId="urn:microsoft.com/office/officeart/2005/8/layout/default"/>
    <dgm:cxn modelId="{AB5FCC79-D40D-4E65-AB9D-57D4AAA54FF7}" type="presParOf" srcId="{06F75FB7-669C-4E11-9BE4-C7BE7300F913}" destId="{67A6FBFC-BCA5-44FE-98E2-005000AE1558}" srcOrd="12" destOrd="0" presId="urn:microsoft.com/office/officeart/2005/8/layout/default"/>
    <dgm:cxn modelId="{2C250FEF-4B19-434A-8B37-312104E3BE4D}" type="presParOf" srcId="{06F75FB7-669C-4E11-9BE4-C7BE7300F913}" destId="{5BBE90F0-E578-4BBD-9B0B-341396C36CC9}" srcOrd="13" destOrd="0" presId="urn:microsoft.com/office/officeart/2005/8/layout/default"/>
    <dgm:cxn modelId="{84414DDF-81E7-4C30-970B-CB7C9898C8F7}" type="presParOf" srcId="{06F75FB7-669C-4E11-9BE4-C7BE7300F913}" destId="{E7711D78-ACD0-409C-840C-023AE4A4C0C8}" srcOrd="14" destOrd="0" presId="urn:microsoft.com/office/officeart/2005/8/layout/default"/>
    <dgm:cxn modelId="{0160A17A-F5F7-DE49-892F-02EEA4196A8A}" type="presParOf" srcId="{06F75FB7-669C-4E11-9BE4-C7BE7300F913}" destId="{A2B5D553-FDA5-C741-A60F-17EBB89695CA}" srcOrd="15" destOrd="0" presId="urn:microsoft.com/office/officeart/2005/8/layout/default"/>
    <dgm:cxn modelId="{1CEF9933-922B-294F-AD2C-016D77E3BBCB}" type="presParOf" srcId="{06F75FB7-669C-4E11-9BE4-C7BE7300F913}" destId="{A4C906CC-ACD8-3A40-9D21-1941C2B5E43E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8F72D01-D14F-4E81-903C-289C3EE91642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436B8CD-90D2-4605-B7FA-12A0227568FA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n-GB" sz="2800" b="1" dirty="0">
              <a:solidFill>
                <a:schemeClr val="tx1"/>
              </a:solidFill>
            </a:rPr>
            <a:t>SENARAI BORANG</a:t>
          </a:r>
          <a:endParaRPr lang="en-US" sz="2800" dirty="0">
            <a:solidFill>
              <a:schemeClr val="tx1"/>
            </a:solidFill>
          </a:endParaRPr>
        </a:p>
      </dgm:t>
    </dgm:pt>
    <dgm:pt modelId="{6593630D-796E-4474-891A-3B3E58677258}" type="parTrans" cxnId="{C1E8C9F5-AECD-4130-8A3E-FE340BA098B5}">
      <dgm:prSet/>
      <dgm:spPr/>
      <dgm:t>
        <a:bodyPr/>
        <a:lstStyle/>
        <a:p>
          <a:pPr algn="ctr"/>
          <a:endParaRPr lang="en-US" sz="2800"/>
        </a:p>
      </dgm:t>
    </dgm:pt>
    <dgm:pt modelId="{94967949-2CF1-47F0-9468-FA60E0D95D8E}" type="sibTrans" cxnId="{C1E8C9F5-AECD-4130-8A3E-FE340BA098B5}">
      <dgm:prSet/>
      <dgm:spPr/>
      <dgm:t>
        <a:bodyPr/>
        <a:lstStyle/>
        <a:p>
          <a:pPr algn="ctr"/>
          <a:endParaRPr lang="en-US" sz="2800"/>
        </a:p>
      </dgm:t>
    </dgm:pt>
    <dgm:pt modelId="{58BF2DC6-9507-44FA-8451-7D045F3091C7}" type="pres">
      <dgm:prSet presAssocID="{E8F72D01-D14F-4E81-903C-289C3EE916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F40CA2-C01C-467B-9D31-C63B6C6656C5}" type="pres">
      <dgm:prSet presAssocID="{B436B8CD-90D2-4605-B7FA-12A0227568F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FF0D0A-BC34-4CF4-BB4A-4D50A6BCC150}" type="presOf" srcId="{E8F72D01-D14F-4E81-903C-289C3EE91642}" destId="{58BF2DC6-9507-44FA-8451-7D045F3091C7}" srcOrd="0" destOrd="0" presId="urn:microsoft.com/office/officeart/2005/8/layout/vList2"/>
    <dgm:cxn modelId="{C1E8C9F5-AECD-4130-8A3E-FE340BA098B5}" srcId="{E8F72D01-D14F-4E81-903C-289C3EE91642}" destId="{B436B8CD-90D2-4605-B7FA-12A0227568FA}" srcOrd="0" destOrd="0" parTransId="{6593630D-796E-4474-891A-3B3E58677258}" sibTransId="{94967949-2CF1-47F0-9468-FA60E0D95D8E}"/>
    <dgm:cxn modelId="{731014F8-9180-43D7-A8D3-6739ECAC3EB7}" type="presOf" srcId="{B436B8CD-90D2-4605-B7FA-12A0227568FA}" destId="{3FF40CA2-C01C-467B-9D31-C63B6C6656C5}" srcOrd="0" destOrd="0" presId="urn:microsoft.com/office/officeart/2005/8/layout/vList2"/>
    <dgm:cxn modelId="{117B5206-AC35-4D66-A923-2AA90A2E517C}" type="presParOf" srcId="{58BF2DC6-9507-44FA-8451-7D045F3091C7}" destId="{3FF40CA2-C01C-467B-9D31-C63B6C6656C5}" srcOrd="0" destOrd="0" presId="urn:microsoft.com/office/officeart/2005/8/layout/vList2"/>
  </dgm:cxnLst>
  <dgm:bg>
    <a:solidFill>
      <a:schemeClr val="accent6"/>
    </a:solidFill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300517" cy="341298"/>
          </a:xfrm>
          <a:prstGeom prst="rect">
            <a:avLst/>
          </a:prstGeom>
        </p:spPr>
        <p:txBody>
          <a:bodyPr vert="horz" lIns="91409" tIns="45705" rIns="91409" bIns="457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760" y="0"/>
            <a:ext cx="4300517" cy="341298"/>
          </a:xfrm>
          <a:prstGeom prst="rect">
            <a:avLst/>
          </a:prstGeom>
        </p:spPr>
        <p:txBody>
          <a:bodyPr vert="horz" lIns="91409" tIns="45705" rIns="91409" bIns="45705" rtlCol="0"/>
          <a:lstStyle>
            <a:lvl1pPr algn="r">
              <a:defRPr sz="1200"/>
            </a:lvl1pPr>
          </a:lstStyle>
          <a:p>
            <a:fld id="{E4983E25-5677-4DD5-802B-E2B03D3238FB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6456380"/>
            <a:ext cx="4300517" cy="341298"/>
          </a:xfrm>
          <a:prstGeom prst="rect">
            <a:avLst/>
          </a:prstGeom>
        </p:spPr>
        <p:txBody>
          <a:bodyPr vert="horz" lIns="91409" tIns="45705" rIns="91409" bIns="457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760" y="6456380"/>
            <a:ext cx="4300517" cy="341298"/>
          </a:xfrm>
          <a:prstGeom prst="rect">
            <a:avLst/>
          </a:prstGeom>
        </p:spPr>
        <p:txBody>
          <a:bodyPr vert="horz" lIns="91409" tIns="45705" rIns="91409" bIns="45705" rtlCol="0" anchor="b"/>
          <a:lstStyle>
            <a:lvl1pPr algn="r">
              <a:defRPr sz="1200"/>
            </a:lvl1pPr>
          </a:lstStyle>
          <a:p>
            <a:fld id="{BCA0C9C5-ED75-4DE9-A43A-0687D7B7FE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50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119" cy="339963"/>
          </a:xfrm>
          <a:prstGeom prst="rect">
            <a:avLst/>
          </a:prstGeom>
        </p:spPr>
        <p:txBody>
          <a:bodyPr vert="horz" lIns="89748" tIns="44874" rIns="89748" bIns="44874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47" y="0"/>
            <a:ext cx="4302119" cy="339963"/>
          </a:xfrm>
          <a:prstGeom prst="rect">
            <a:avLst/>
          </a:prstGeom>
        </p:spPr>
        <p:txBody>
          <a:bodyPr vert="horz" lIns="89748" tIns="44874" rIns="89748" bIns="44874" rtlCol="0"/>
          <a:lstStyle>
            <a:lvl1pPr algn="r">
              <a:defRPr sz="1200"/>
            </a:lvl1pPr>
          </a:lstStyle>
          <a:p>
            <a:fld id="{AD2A8150-B867-4983-9464-03D7678B708C}" type="datetimeFigureOut">
              <a:rPr lang="en-MY" smtClean="0"/>
              <a:t>19/2/2019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48" tIns="44874" rIns="89748" bIns="44874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93" y="3228858"/>
            <a:ext cx="7942253" cy="3059658"/>
          </a:xfrm>
          <a:prstGeom prst="rect">
            <a:avLst/>
          </a:prstGeom>
        </p:spPr>
        <p:txBody>
          <a:bodyPr vert="horz" lIns="89748" tIns="44874" rIns="89748" bIns="4487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147"/>
            <a:ext cx="4302119" cy="339962"/>
          </a:xfrm>
          <a:prstGeom prst="rect">
            <a:avLst/>
          </a:prstGeom>
        </p:spPr>
        <p:txBody>
          <a:bodyPr vert="horz" lIns="89748" tIns="44874" rIns="89748" bIns="44874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47" y="6456147"/>
            <a:ext cx="4302119" cy="339962"/>
          </a:xfrm>
          <a:prstGeom prst="rect">
            <a:avLst/>
          </a:prstGeom>
        </p:spPr>
        <p:txBody>
          <a:bodyPr vert="horz" lIns="89748" tIns="44874" rIns="89748" bIns="44874" rtlCol="0" anchor="b"/>
          <a:lstStyle>
            <a:lvl1pPr algn="r">
              <a:defRPr sz="1200"/>
            </a:lvl1pPr>
          </a:lstStyle>
          <a:p>
            <a:fld id="{5DC63FA1-B430-49AA-A462-0E31A81F90A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13641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90FB-F2D5-4B50-95B2-02F77BB45511}" type="datetime1">
              <a:rPr lang="en-MY" smtClean="0"/>
              <a:t>19/2/2019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A101-2CF0-42C1-A010-99184D72BC1D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9712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A37B-7F94-4C37-A162-B9E11E109387}" type="datetime1">
              <a:rPr lang="en-MY" smtClean="0"/>
              <a:t>19/2/2019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A101-2CF0-42C1-A010-99184D72BC1D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6972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3E832-F69C-4599-AC1B-C44DCED68BBE}" type="datetime1">
              <a:rPr lang="en-MY" smtClean="0"/>
              <a:t>19/2/2019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A101-2CF0-42C1-A010-99184D72BC1D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2423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EB318-CFB3-4D47-AF33-199A86A33F9F}" type="datetime1">
              <a:rPr lang="en-MY" smtClean="0"/>
              <a:t>19/2/2019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A101-2CF0-42C1-A010-99184D72BC1D}" type="slidenum">
              <a:rPr lang="en-MY" smtClean="0"/>
              <a:pPr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35027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1618-FD8D-4BAB-9D08-3BD8A409E355}" type="datetime1">
              <a:rPr lang="en-MY" smtClean="0"/>
              <a:t>19/2/2019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A101-2CF0-42C1-A010-99184D72BC1D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5899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6D3F-0DF5-4B7D-A5F7-3D5BB17EDBAC}" type="datetime1">
              <a:rPr lang="en-MY" smtClean="0"/>
              <a:t>19/2/2019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A101-2CF0-42C1-A010-99184D72BC1D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5972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C38E6-B576-4884-9414-A4BE37136C9A}" type="datetime1">
              <a:rPr lang="en-MY" smtClean="0"/>
              <a:t>19/2/2019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A101-2CF0-42C1-A010-99184D72BC1D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427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1F99-113B-4B02-BA8C-0215D738BFDC}" type="datetime1">
              <a:rPr lang="en-MY" smtClean="0"/>
              <a:t>19/2/2019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A101-2CF0-42C1-A010-99184D72BC1D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0018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70BA4-9FD3-43A7-AC72-DAB1ABDE2328}" type="datetime1">
              <a:rPr lang="en-MY" smtClean="0"/>
              <a:t>19/2/2019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A101-2CF0-42C1-A010-99184D72BC1D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9927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ED8B-15A4-4A30-AE50-6C36D333B92D}" type="datetime1">
              <a:rPr lang="en-MY" smtClean="0"/>
              <a:t>19/2/2019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A101-2CF0-42C1-A010-99184D72BC1D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8424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D147-B2AE-4852-8E73-8DE5B28EA48B}" type="datetime1">
              <a:rPr lang="en-MY" smtClean="0"/>
              <a:t>19/2/2019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A101-2CF0-42C1-A010-99184D72BC1D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7333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MY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FB781-5ED0-4C1C-8A7D-A73DC0DE62E3}" type="datetime1">
              <a:rPr lang="en-MY" smtClean="0"/>
              <a:t>19/2/2019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BA101-2CF0-42C1-A010-99184D72BC1D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9148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4.jpeg"/><Relationship Id="rId9" Type="http://schemas.microsoft.com/office/2007/relationships/diagramDrawing" Target="../diagrams/drawing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0" Type="http://schemas.openxmlformats.org/officeDocument/2006/relationships/diagramLayout" Target="../diagrams/layout9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13" Type="http://schemas.microsoft.com/office/2007/relationships/diagramDrawing" Target="../diagrams/drawing1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0.xml"/><Relationship Id="rId12" Type="http://schemas.openxmlformats.org/officeDocument/2006/relationships/diagramColors" Target="../diagrams/colors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0.xml"/><Relationship Id="rId11" Type="http://schemas.openxmlformats.org/officeDocument/2006/relationships/diagramQuickStyle" Target="../diagrams/quickStyle11.xml"/><Relationship Id="rId5" Type="http://schemas.openxmlformats.org/officeDocument/2006/relationships/diagramLayout" Target="../diagrams/layout10.xml"/><Relationship Id="rId10" Type="http://schemas.openxmlformats.org/officeDocument/2006/relationships/diagramLayout" Target="../diagrams/layout11.xml"/><Relationship Id="rId4" Type="http://schemas.openxmlformats.org/officeDocument/2006/relationships/diagramData" Target="../diagrams/data10.xml"/><Relationship Id="rId9" Type="http://schemas.openxmlformats.org/officeDocument/2006/relationships/diagramData" Target="../diagrams/data1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4.jpeg"/><Relationship Id="rId4" Type="http://schemas.microsoft.com/office/2007/relationships/hdphoto" Target="../media/hdphoto1.wdp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643562"/>
            <a:ext cx="12192000" cy="2151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SKIM GERAN PENYELIDIKAN TVET</a:t>
            </a:r>
          </a:p>
          <a:p>
            <a:pPr algn="ctr"/>
            <a:r>
              <a:rPr lang="sv-SE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T-ARGS  </a:t>
            </a:r>
            <a:endParaRPr lang="en-MY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708" y="1242998"/>
            <a:ext cx="3867464" cy="12251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5607" y="1379972"/>
            <a:ext cx="2408873" cy="11117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11" y="4970836"/>
            <a:ext cx="62663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PUSAT PENYELIDIKAN DAN INOVASI </a:t>
            </a:r>
          </a:p>
          <a:p>
            <a:pPr algn="ctr"/>
            <a:r>
              <a:rPr lang="en-US" dirty="0"/>
              <a:t>JABATAN PENDIDIKAN POLITEKNIK DAN KOLEJ KOMUNITI (JPPKK)</a:t>
            </a:r>
          </a:p>
          <a:p>
            <a:pPr algn="ctr"/>
            <a:r>
              <a:rPr lang="en-US" dirty="0"/>
              <a:t>KEMENTERIAN PENDIDIKAN MALAYSIA</a:t>
            </a:r>
          </a:p>
        </p:txBody>
      </p:sp>
    </p:spTree>
    <p:extLst>
      <p:ext uri="{BB962C8B-B14F-4D97-AF65-F5344CB8AC3E}">
        <p14:creationId xmlns:p14="http://schemas.microsoft.com/office/powerpoint/2010/main" val="167377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8796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ectangle 10"/>
          <p:cNvSpPr/>
          <p:nvPr/>
        </p:nvSpPr>
        <p:spPr>
          <a:xfrm>
            <a:off x="0" y="6366933"/>
            <a:ext cx="12192000" cy="296334"/>
          </a:xfrm>
          <a:prstGeom prst="rect">
            <a:avLst/>
          </a:prstGeom>
          <a:solidFill>
            <a:srgbClr val="33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A101-2CF0-42C1-A010-99184D72BC1D}" type="slidenum">
              <a:rPr lang="en-MY" smtClean="0"/>
              <a:pPr/>
              <a:t>10</a:t>
            </a:fld>
            <a:endParaRPr lang="en-MY"/>
          </a:p>
        </p:txBody>
      </p:sp>
      <p:sp>
        <p:nvSpPr>
          <p:cNvPr id="33" name="Rounded Rectangle 32"/>
          <p:cNvSpPr/>
          <p:nvPr/>
        </p:nvSpPr>
        <p:spPr>
          <a:xfrm>
            <a:off x="232834" y="1897892"/>
            <a:ext cx="1554480" cy="558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/>
              <a:t>PENGENALAN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20134" y="3544956"/>
            <a:ext cx="1554480" cy="558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PENILAIAN</a:t>
            </a:r>
            <a:endParaRPr lang="en-MY" sz="1600" dirty="0"/>
          </a:p>
        </p:txBody>
      </p:sp>
      <p:sp>
        <p:nvSpPr>
          <p:cNvPr id="35" name="Rounded Rectangle 34"/>
          <p:cNvSpPr/>
          <p:nvPr/>
        </p:nvSpPr>
        <p:spPr>
          <a:xfrm>
            <a:off x="232834" y="4345356"/>
            <a:ext cx="1554480" cy="558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PEMANTAUAN</a:t>
            </a:r>
            <a:endParaRPr lang="en-MY" sz="1600" dirty="0"/>
          </a:p>
        </p:txBody>
      </p:sp>
      <p:sp>
        <p:nvSpPr>
          <p:cNvPr id="36" name="Rounded Rectangle 35"/>
          <p:cNvSpPr/>
          <p:nvPr/>
        </p:nvSpPr>
        <p:spPr>
          <a:xfrm>
            <a:off x="232832" y="5155967"/>
            <a:ext cx="1554480" cy="558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KEPUTUSAN</a:t>
            </a:r>
            <a:endParaRPr lang="en-MY" sz="1600" dirty="0"/>
          </a:p>
        </p:txBody>
      </p:sp>
      <p:sp>
        <p:nvSpPr>
          <p:cNvPr id="37" name="Rounded Rectangle 36"/>
          <p:cNvSpPr/>
          <p:nvPr/>
        </p:nvSpPr>
        <p:spPr>
          <a:xfrm>
            <a:off x="232832" y="2734734"/>
            <a:ext cx="1554480" cy="558800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PERMOHONAN</a:t>
            </a:r>
            <a:endParaRPr lang="en-MY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634417715"/>
              </p:ext>
            </p:extLst>
          </p:nvPr>
        </p:nvGraphicFramePr>
        <p:xfrm>
          <a:off x="2032000" y="141890"/>
          <a:ext cx="9748874" cy="6101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5864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8796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ectangle 10"/>
          <p:cNvSpPr/>
          <p:nvPr/>
        </p:nvSpPr>
        <p:spPr>
          <a:xfrm>
            <a:off x="0" y="6366933"/>
            <a:ext cx="12192000" cy="296334"/>
          </a:xfrm>
          <a:prstGeom prst="rect">
            <a:avLst/>
          </a:prstGeom>
          <a:solidFill>
            <a:srgbClr val="33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A101-2CF0-42C1-A010-99184D72BC1D}" type="slidenum">
              <a:rPr lang="en-MY" smtClean="0"/>
              <a:pPr/>
              <a:t>11</a:t>
            </a:fld>
            <a:endParaRPr lang="en-MY"/>
          </a:p>
        </p:txBody>
      </p:sp>
      <p:sp>
        <p:nvSpPr>
          <p:cNvPr id="33" name="Rounded Rectangle 32"/>
          <p:cNvSpPr/>
          <p:nvPr/>
        </p:nvSpPr>
        <p:spPr>
          <a:xfrm>
            <a:off x="232834" y="1897892"/>
            <a:ext cx="1554480" cy="558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/>
              <a:t>PENGENALAN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20134" y="3544956"/>
            <a:ext cx="1554480" cy="558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PENILAIAN</a:t>
            </a:r>
            <a:endParaRPr lang="en-MY" sz="1600" dirty="0"/>
          </a:p>
        </p:txBody>
      </p:sp>
      <p:sp>
        <p:nvSpPr>
          <p:cNvPr id="35" name="Rounded Rectangle 34"/>
          <p:cNvSpPr/>
          <p:nvPr/>
        </p:nvSpPr>
        <p:spPr>
          <a:xfrm>
            <a:off x="232834" y="4345356"/>
            <a:ext cx="1554480" cy="558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PEMANTAUAN</a:t>
            </a:r>
            <a:endParaRPr lang="en-MY" sz="1600" dirty="0"/>
          </a:p>
        </p:txBody>
      </p:sp>
      <p:sp>
        <p:nvSpPr>
          <p:cNvPr id="36" name="Rounded Rectangle 35"/>
          <p:cNvSpPr/>
          <p:nvPr/>
        </p:nvSpPr>
        <p:spPr>
          <a:xfrm>
            <a:off x="232832" y="5155967"/>
            <a:ext cx="1554480" cy="558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KEPUTUSAN</a:t>
            </a:r>
            <a:endParaRPr lang="en-MY" sz="1600" dirty="0"/>
          </a:p>
        </p:txBody>
      </p:sp>
      <p:sp>
        <p:nvSpPr>
          <p:cNvPr id="37" name="Rounded Rectangle 36"/>
          <p:cNvSpPr/>
          <p:nvPr/>
        </p:nvSpPr>
        <p:spPr>
          <a:xfrm>
            <a:off x="232832" y="2734734"/>
            <a:ext cx="1554480" cy="558800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PERMOHONAN</a:t>
            </a:r>
            <a:endParaRPr lang="en-MY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154873"/>
              </p:ext>
            </p:extLst>
          </p:nvPr>
        </p:nvGraphicFramePr>
        <p:xfrm>
          <a:off x="2361907" y="1505350"/>
          <a:ext cx="9207062" cy="4304921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1508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287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274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30695">
                <a:tc>
                  <a:txBody>
                    <a:bodyPr/>
                    <a:lstStyle/>
                    <a:p>
                      <a:pPr marL="914400" marR="0" indent="-85725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4350" algn="l"/>
                          <a:tab pos="2114550" algn="l"/>
                        </a:tabLst>
                      </a:pPr>
                      <a:r>
                        <a:rPr lang="en-MY" sz="2200" dirty="0">
                          <a:solidFill>
                            <a:schemeClr val="tx1"/>
                          </a:solidFill>
                          <a:effectLst/>
                        </a:rPr>
                        <a:t>VOT</a:t>
                      </a:r>
                      <a:endParaRPr lang="en-MY" sz="2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indent="-635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4550" algn="l"/>
                        </a:tabLst>
                      </a:pPr>
                      <a:r>
                        <a:rPr lang="en-MY" sz="2200" dirty="0">
                          <a:solidFill>
                            <a:schemeClr val="tx1"/>
                          </a:solidFill>
                          <a:effectLst/>
                        </a:rPr>
                        <a:t>JENIS</a:t>
                      </a:r>
                      <a:endParaRPr lang="en-MY" sz="2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9375" marR="0" indent="-22225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4550" algn="l"/>
                        </a:tabLst>
                      </a:pPr>
                      <a:r>
                        <a:rPr lang="en-MY" sz="2200" dirty="0">
                          <a:solidFill>
                            <a:schemeClr val="tx1"/>
                          </a:solidFill>
                          <a:effectLst/>
                        </a:rPr>
                        <a:t>PERATUS</a:t>
                      </a:r>
                      <a:endParaRPr lang="en-MY" sz="2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119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4550" algn="l"/>
                        </a:tabLst>
                      </a:pPr>
                      <a:r>
                        <a:rPr lang="en-MY" sz="2200" dirty="0">
                          <a:solidFill>
                            <a:schemeClr val="tx1"/>
                          </a:solidFill>
                          <a:effectLst/>
                        </a:rPr>
                        <a:t>11000</a:t>
                      </a:r>
                      <a:endParaRPr lang="en-MY" sz="2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0" marR="0" indent="-635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4550" algn="l"/>
                        </a:tabLst>
                      </a:pPr>
                      <a:r>
                        <a:rPr lang="en-MY" sz="2200" dirty="0" err="1">
                          <a:solidFill>
                            <a:schemeClr val="tx1"/>
                          </a:solidFill>
                          <a:effectLst/>
                        </a:rPr>
                        <a:t>Upah</a:t>
                      </a:r>
                      <a:r>
                        <a:rPr lang="en-MY" sz="2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MY" sz="2200" dirty="0" err="1">
                          <a:solidFill>
                            <a:schemeClr val="tx1"/>
                          </a:solidFill>
                          <a:effectLst/>
                        </a:rPr>
                        <a:t>dan</a:t>
                      </a:r>
                      <a:r>
                        <a:rPr lang="en-MY" sz="2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MY" sz="2200" dirty="0" err="1">
                          <a:solidFill>
                            <a:schemeClr val="tx1"/>
                          </a:solidFill>
                          <a:effectLst/>
                        </a:rPr>
                        <a:t>elaun</a:t>
                      </a:r>
                      <a:r>
                        <a:rPr lang="en-MY" sz="2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MY" sz="2200" dirty="0" err="1">
                          <a:solidFill>
                            <a:schemeClr val="tx1"/>
                          </a:solidFill>
                          <a:effectLst/>
                        </a:rPr>
                        <a:t>untuk</a:t>
                      </a:r>
                      <a:r>
                        <a:rPr lang="en-MY" sz="2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MY" sz="2200" dirty="0" err="1">
                          <a:solidFill>
                            <a:schemeClr val="tx1"/>
                          </a:solidFill>
                          <a:effectLst/>
                        </a:rPr>
                        <a:t>Pembantu</a:t>
                      </a:r>
                      <a:r>
                        <a:rPr lang="en-MY" sz="2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MY" sz="2200" dirty="0" err="1">
                          <a:solidFill>
                            <a:schemeClr val="tx1"/>
                          </a:solidFill>
                          <a:effectLst/>
                        </a:rPr>
                        <a:t>Penyelidik</a:t>
                      </a:r>
                      <a:r>
                        <a:rPr lang="en-MY" sz="2200" dirty="0">
                          <a:solidFill>
                            <a:schemeClr val="tx1"/>
                          </a:solidFill>
                          <a:effectLst/>
                        </a:rPr>
                        <a:t> (RA)</a:t>
                      </a:r>
                      <a:endParaRPr lang="en-MY" sz="2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9375" marR="0" indent="-22225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4550" algn="l"/>
                        </a:tabLst>
                      </a:pPr>
                      <a:r>
                        <a:rPr lang="en-MY" sz="2200" dirty="0">
                          <a:solidFill>
                            <a:schemeClr val="tx1"/>
                          </a:solidFill>
                          <a:effectLst/>
                        </a:rPr>
                        <a:t>≤20%</a:t>
                      </a:r>
                      <a:endParaRPr lang="en-MY" sz="2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2274">
                <a:tc>
                  <a:txBody>
                    <a:bodyPr/>
                    <a:lstStyle/>
                    <a:p>
                      <a:pPr marL="5715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4550" algn="l"/>
                        </a:tabLst>
                      </a:pPr>
                      <a:r>
                        <a:rPr lang="en-MY" sz="2200" dirty="0">
                          <a:solidFill>
                            <a:schemeClr val="tx1"/>
                          </a:solidFill>
                          <a:effectLst/>
                        </a:rPr>
                        <a:t>21000</a:t>
                      </a:r>
                      <a:endParaRPr lang="en-MY" sz="2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0" marR="0" indent="-635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4550" algn="l"/>
                        </a:tabLst>
                      </a:pPr>
                      <a:r>
                        <a:rPr lang="en-MY" sz="2200" dirty="0" err="1">
                          <a:solidFill>
                            <a:schemeClr val="tx1"/>
                          </a:solidFill>
                          <a:effectLst/>
                        </a:rPr>
                        <a:t>Perjalanan</a:t>
                      </a:r>
                      <a:r>
                        <a:rPr lang="en-MY" sz="2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MY" sz="2200" dirty="0" err="1">
                          <a:solidFill>
                            <a:schemeClr val="tx1"/>
                          </a:solidFill>
                          <a:effectLst/>
                        </a:rPr>
                        <a:t>dan</a:t>
                      </a:r>
                      <a:r>
                        <a:rPr lang="en-MY" sz="2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MY" sz="2200" dirty="0" err="1">
                          <a:solidFill>
                            <a:schemeClr val="tx1"/>
                          </a:solidFill>
                          <a:effectLst/>
                        </a:rPr>
                        <a:t>pengangkutan</a:t>
                      </a:r>
                      <a:r>
                        <a:rPr lang="en-MY" sz="2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-"/>
                        <a:tabLst>
                          <a:tab pos="457200" algn="l"/>
                          <a:tab pos="2114550" algn="l"/>
                        </a:tabLst>
                      </a:pPr>
                      <a:r>
                        <a:rPr lang="en-MY" sz="2200" dirty="0" err="1">
                          <a:solidFill>
                            <a:schemeClr val="tx1"/>
                          </a:solidFill>
                          <a:effectLst/>
                        </a:rPr>
                        <a:t>Persidangan</a:t>
                      </a:r>
                      <a:r>
                        <a:rPr lang="en-MY" sz="2200" dirty="0">
                          <a:solidFill>
                            <a:schemeClr val="tx1"/>
                          </a:solidFill>
                          <a:effectLst/>
                        </a:rPr>
                        <a:t> ≤15%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-"/>
                        <a:tabLst>
                          <a:tab pos="457200" algn="l"/>
                          <a:tab pos="2114550" algn="l"/>
                        </a:tabLst>
                      </a:pPr>
                      <a:r>
                        <a:rPr lang="en-MY" sz="2200" dirty="0">
                          <a:solidFill>
                            <a:schemeClr val="tx1"/>
                          </a:solidFill>
                          <a:effectLst/>
                        </a:rPr>
                        <a:t>TNT (</a:t>
                      </a:r>
                      <a:r>
                        <a:rPr lang="en-MY" sz="2200" dirty="0" err="1">
                          <a:solidFill>
                            <a:schemeClr val="tx1"/>
                          </a:solidFill>
                          <a:effectLst/>
                        </a:rPr>
                        <a:t>kerja</a:t>
                      </a:r>
                      <a:r>
                        <a:rPr lang="en-MY" sz="2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MY" sz="2200" dirty="0" err="1">
                          <a:solidFill>
                            <a:schemeClr val="tx1"/>
                          </a:solidFill>
                          <a:effectLst/>
                        </a:rPr>
                        <a:t>lapangan</a:t>
                      </a:r>
                      <a:r>
                        <a:rPr lang="en-MY" sz="2200" dirty="0">
                          <a:solidFill>
                            <a:schemeClr val="tx1"/>
                          </a:solidFill>
                          <a:effectLst/>
                        </a:rPr>
                        <a:t>) </a:t>
                      </a:r>
                      <a:endParaRPr lang="en-MY" sz="2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9375" marR="0" indent="-22225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4550" algn="l"/>
                        </a:tabLst>
                      </a:pPr>
                      <a:r>
                        <a:rPr lang="en-MY" sz="2200" dirty="0">
                          <a:solidFill>
                            <a:schemeClr val="tx1"/>
                          </a:solidFill>
                          <a:effectLst/>
                        </a:rPr>
                        <a:t>≤20%</a:t>
                      </a:r>
                      <a:endParaRPr lang="en-MY" sz="2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0927">
                <a:tc>
                  <a:txBody>
                    <a:bodyPr/>
                    <a:lstStyle/>
                    <a:p>
                      <a:pPr marL="5715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4550" algn="l"/>
                        </a:tabLst>
                      </a:pPr>
                      <a:r>
                        <a:rPr lang="en-MY" sz="2200" dirty="0">
                          <a:solidFill>
                            <a:schemeClr val="tx1"/>
                          </a:solidFill>
                          <a:effectLst/>
                        </a:rPr>
                        <a:t>26000 / 27000</a:t>
                      </a:r>
                      <a:endParaRPr lang="en-MY" sz="2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0" marR="0" indent="-635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4550" algn="l"/>
                        </a:tabLst>
                      </a:pPr>
                      <a:r>
                        <a:rPr lang="en-MY" sz="2200" dirty="0" err="1">
                          <a:solidFill>
                            <a:schemeClr val="tx1"/>
                          </a:solidFill>
                          <a:effectLst/>
                        </a:rPr>
                        <a:t>Bekalan</a:t>
                      </a:r>
                      <a:r>
                        <a:rPr lang="en-MY" sz="2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MY" sz="2200" dirty="0" err="1">
                          <a:solidFill>
                            <a:schemeClr val="tx1"/>
                          </a:solidFill>
                          <a:effectLst/>
                        </a:rPr>
                        <a:t>dan</a:t>
                      </a:r>
                      <a:r>
                        <a:rPr lang="en-MY" sz="2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MY" sz="2200" dirty="0" err="1">
                          <a:solidFill>
                            <a:schemeClr val="tx1"/>
                          </a:solidFill>
                          <a:effectLst/>
                        </a:rPr>
                        <a:t>bahan</a:t>
                      </a:r>
                      <a:r>
                        <a:rPr lang="en-MY" sz="2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MY" sz="2200" dirty="0" err="1">
                          <a:solidFill>
                            <a:schemeClr val="tx1"/>
                          </a:solidFill>
                          <a:effectLst/>
                        </a:rPr>
                        <a:t>penyelidikan</a:t>
                      </a:r>
                      <a:endParaRPr lang="en-MY" sz="2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9375" marR="0" indent="-22225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4550" algn="l"/>
                        </a:tabLst>
                      </a:pPr>
                      <a:r>
                        <a:rPr lang="en-MY" sz="2200" dirty="0">
                          <a:solidFill>
                            <a:schemeClr val="tx1"/>
                          </a:solidFill>
                          <a:effectLst/>
                        </a:rPr>
                        <a:t>≤60%</a:t>
                      </a:r>
                      <a:endParaRPr lang="en-MY" sz="2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0209">
                <a:tc>
                  <a:txBody>
                    <a:bodyPr/>
                    <a:lstStyle/>
                    <a:p>
                      <a:pPr marL="5715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4550" algn="l"/>
                        </a:tabLst>
                      </a:pPr>
                      <a:r>
                        <a:rPr lang="en-MY" sz="2200" dirty="0">
                          <a:solidFill>
                            <a:schemeClr val="tx1"/>
                          </a:solidFill>
                          <a:effectLst/>
                        </a:rPr>
                        <a:t>24000</a:t>
                      </a:r>
                      <a:endParaRPr lang="en-MY" sz="2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0" marR="0" indent="-635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4550" algn="l"/>
                        </a:tabLst>
                      </a:pPr>
                      <a:r>
                        <a:rPr lang="en-MY" sz="2200" dirty="0" err="1">
                          <a:solidFill>
                            <a:schemeClr val="tx1"/>
                          </a:solidFill>
                          <a:effectLst/>
                        </a:rPr>
                        <a:t>Sewaan</a:t>
                      </a:r>
                      <a:endParaRPr lang="en-MY" sz="2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79375" marR="0" indent="-22225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4550" algn="l"/>
                        </a:tabLst>
                      </a:pPr>
                      <a:r>
                        <a:rPr lang="en-MY" sz="2200" dirty="0">
                          <a:solidFill>
                            <a:schemeClr val="tx1"/>
                          </a:solidFill>
                          <a:effectLst/>
                        </a:rPr>
                        <a:t>≤30%</a:t>
                      </a:r>
                      <a:endParaRPr lang="en-MY" sz="2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8946">
                <a:tc>
                  <a:txBody>
                    <a:bodyPr/>
                    <a:lstStyle/>
                    <a:p>
                      <a:pPr marL="5715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4550" algn="l"/>
                        </a:tabLst>
                      </a:pPr>
                      <a:r>
                        <a:rPr lang="en-MY" sz="2200">
                          <a:solidFill>
                            <a:schemeClr val="tx1"/>
                          </a:solidFill>
                          <a:effectLst/>
                        </a:rPr>
                        <a:t>28000</a:t>
                      </a:r>
                      <a:endParaRPr lang="en-MY" sz="22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0" marR="0" indent="-635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4550" algn="l"/>
                        </a:tabLst>
                      </a:pPr>
                      <a:r>
                        <a:rPr lang="en-MY" sz="2200" dirty="0" err="1">
                          <a:solidFill>
                            <a:schemeClr val="tx1"/>
                          </a:solidFill>
                          <a:effectLst/>
                        </a:rPr>
                        <a:t>Baikpulih</a:t>
                      </a:r>
                      <a:r>
                        <a:rPr lang="en-MY" sz="2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MY" sz="2200" dirty="0" err="1">
                          <a:solidFill>
                            <a:schemeClr val="tx1"/>
                          </a:solidFill>
                          <a:effectLst/>
                        </a:rPr>
                        <a:t>kecil</a:t>
                      </a:r>
                      <a:r>
                        <a:rPr lang="en-MY" sz="2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MY" sz="2200" dirty="0" err="1">
                          <a:solidFill>
                            <a:schemeClr val="tx1"/>
                          </a:solidFill>
                          <a:effectLst/>
                        </a:rPr>
                        <a:t>dan</a:t>
                      </a:r>
                      <a:r>
                        <a:rPr lang="en-MY" sz="2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MY" sz="2200" dirty="0" err="1">
                          <a:solidFill>
                            <a:schemeClr val="tx1"/>
                          </a:solidFill>
                          <a:effectLst/>
                        </a:rPr>
                        <a:t>selenggaraan</a:t>
                      </a:r>
                      <a:endParaRPr lang="en-MY" sz="2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8946">
                <a:tc>
                  <a:txBody>
                    <a:bodyPr/>
                    <a:lstStyle/>
                    <a:p>
                      <a:pPr marL="5715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4550" algn="l"/>
                        </a:tabLst>
                      </a:pPr>
                      <a:r>
                        <a:rPr lang="en-MY" sz="2200" dirty="0">
                          <a:solidFill>
                            <a:schemeClr val="tx1"/>
                          </a:solidFill>
                          <a:effectLst/>
                        </a:rPr>
                        <a:t>29000</a:t>
                      </a:r>
                      <a:endParaRPr lang="en-MY" sz="2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0" marR="0" indent="-635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200" dirty="0" err="1">
                          <a:solidFill>
                            <a:schemeClr val="tx1"/>
                          </a:solidFill>
                          <a:effectLst/>
                        </a:rPr>
                        <a:t>Perkhidmatan</a:t>
                      </a:r>
                      <a:r>
                        <a:rPr lang="en-MY" sz="2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MY" sz="2200" dirty="0" err="1">
                          <a:solidFill>
                            <a:schemeClr val="tx1"/>
                          </a:solidFill>
                          <a:effectLst/>
                        </a:rPr>
                        <a:t>ikhtisas</a:t>
                      </a:r>
                      <a:endParaRPr lang="en-MY" sz="2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9375" marR="0" indent="-22225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4550" algn="l"/>
                        </a:tabLst>
                      </a:pPr>
                      <a:r>
                        <a:rPr lang="en-MY" sz="2200" dirty="0">
                          <a:solidFill>
                            <a:schemeClr val="tx1"/>
                          </a:solidFill>
                          <a:effectLst/>
                        </a:rPr>
                        <a:t>≤20%</a:t>
                      </a:r>
                      <a:endParaRPr lang="en-MY" sz="2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3198">
                <a:tc>
                  <a:txBody>
                    <a:bodyPr/>
                    <a:lstStyle/>
                    <a:p>
                      <a:pPr marL="5715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4550" algn="l"/>
                        </a:tabLst>
                      </a:pPr>
                      <a:r>
                        <a:rPr lang="en-MY" sz="2200" dirty="0">
                          <a:solidFill>
                            <a:schemeClr val="tx1"/>
                          </a:solidFill>
                          <a:effectLst/>
                        </a:rPr>
                        <a:t>35000</a:t>
                      </a:r>
                      <a:endParaRPr lang="en-MY" sz="2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0" marR="0" indent="-635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4550" algn="l"/>
                        </a:tabLst>
                      </a:pPr>
                      <a:r>
                        <a:rPr lang="en-MY" sz="2200" dirty="0" err="1">
                          <a:solidFill>
                            <a:schemeClr val="tx1"/>
                          </a:solidFill>
                          <a:effectLst/>
                        </a:rPr>
                        <a:t>Aksesori</a:t>
                      </a:r>
                      <a:r>
                        <a:rPr lang="en-MY" sz="2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MY" sz="2200" dirty="0" err="1">
                          <a:solidFill>
                            <a:schemeClr val="tx1"/>
                          </a:solidFill>
                          <a:effectLst/>
                        </a:rPr>
                        <a:t>dan</a:t>
                      </a:r>
                      <a:r>
                        <a:rPr lang="en-MY" sz="2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MY" sz="2200" dirty="0" err="1">
                          <a:solidFill>
                            <a:schemeClr val="tx1"/>
                          </a:solidFill>
                          <a:effectLst/>
                        </a:rPr>
                        <a:t>peralatan</a:t>
                      </a:r>
                      <a:endParaRPr lang="en-MY" sz="2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9375" marR="0" indent="-22225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4550" algn="l"/>
                        </a:tabLst>
                      </a:pPr>
                      <a:r>
                        <a:rPr lang="en-MY" sz="2200" dirty="0" err="1">
                          <a:solidFill>
                            <a:schemeClr val="tx1"/>
                          </a:solidFill>
                          <a:effectLst/>
                        </a:rPr>
                        <a:t>Permohonan</a:t>
                      </a:r>
                      <a:r>
                        <a:rPr lang="en-MY" sz="2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MY" sz="2200" dirty="0" err="1">
                          <a:solidFill>
                            <a:schemeClr val="tx1"/>
                          </a:solidFill>
                          <a:effectLst/>
                        </a:rPr>
                        <a:t>khas</a:t>
                      </a:r>
                      <a:endParaRPr lang="en-MY" sz="2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3BBA73E-4B77-E64E-99F8-A27EC99DC710}"/>
              </a:ext>
            </a:extLst>
          </p:cNvPr>
          <p:cNvGrpSpPr/>
          <p:nvPr/>
        </p:nvGrpSpPr>
        <p:grpSpPr>
          <a:xfrm>
            <a:off x="1879600" y="355206"/>
            <a:ext cx="4839680" cy="549374"/>
            <a:chOff x="0" y="201"/>
            <a:chExt cx="4839680" cy="549374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xmlns="" id="{A36D82BB-69E9-0D44-83B6-AADA799070C3}"/>
                </a:ext>
              </a:extLst>
            </p:cNvPr>
            <p:cNvSpPr/>
            <p:nvPr/>
          </p:nvSpPr>
          <p:spPr>
            <a:xfrm>
              <a:off x="0" y="201"/>
              <a:ext cx="4839680" cy="549374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14" name="Rounded Rectangle 4">
              <a:extLst>
                <a:ext uri="{FF2B5EF4-FFF2-40B4-BE49-F238E27FC236}">
                  <a16:creationId xmlns:a16="http://schemas.microsoft.com/office/drawing/2014/main" xmlns="" id="{D9261881-6E2F-2046-B306-BA48984BDBF2}"/>
                </a:ext>
              </a:extLst>
            </p:cNvPr>
            <p:cNvSpPr txBox="1"/>
            <p:nvPr/>
          </p:nvSpPr>
          <p:spPr>
            <a:xfrm>
              <a:off x="26818" y="27019"/>
              <a:ext cx="4786044" cy="4957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800" b="1" kern="1200" dirty="0">
                  <a:solidFill>
                    <a:schemeClr val="tx1"/>
                  </a:solidFill>
                </a:rPr>
                <a:t>PERATURAN  KEWANGAN</a:t>
              </a:r>
              <a:endParaRPr lang="en-US" sz="28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310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A101-2CF0-42C1-A010-99184D72BC1D}" type="slidenum">
              <a:rPr lang="en-MY" smtClean="0"/>
              <a:pPr/>
              <a:t>12</a:t>
            </a:fld>
            <a:endParaRPr lang="en-MY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8796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Rectangle 7"/>
          <p:cNvSpPr/>
          <p:nvPr/>
        </p:nvSpPr>
        <p:spPr>
          <a:xfrm>
            <a:off x="0" y="6366933"/>
            <a:ext cx="12192000" cy="296334"/>
          </a:xfrm>
          <a:prstGeom prst="rect">
            <a:avLst/>
          </a:prstGeom>
          <a:solidFill>
            <a:srgbClr val="33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4" name="Rounded Rectangle 13"/>
          <p:cNvSpPr/>
          <p:nvPr/>
        </p:nvSpPr>
        <p:spPr>
          <a:xfrm>
            <a:off x="232834" y="1897892"/>
            <a:ext cx="1554480" cy="558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/>
              <a:t>PENGENALAN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20134" y="3544956"/>
            <a:ext cx="1554480" cy="558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PENILAIAN</a:t>
            </a:r>
            <a:endParaRPr lang="en-MY" sz="1600" dirty="0"/>
          </a:p>
        </p:txBody>
      </p:sp>
      <p:sp>
        <p:nvSpPr>
          <p:cNvPr id="16" name="Rounded Rectangle 15"/>
          <p:cNvSpPr/>
          <p:nvPr/>
        </p:nvSpPr>
        <p:spPr>
          <a:xfrm>
            <a:off x="232834" y="4345356"/>
            <a:ext cx="1554480" cy="558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PEMANTAUAN</a:t>
            </a:r>
            <a:endParaRPr lang="en-MY" sz="1600" dirty="0"/>
          </a:p>
        </p:txBody>
      </p:sp>
      <p:sp>
        <p:nvSpPr>
          <p:cNvPr id="17" name="Rounded Rectangle 16"/>
          <p:cNvSpPr/>
          <p:nvPr/>
        </p:nvSpPr>
        <p:spPr>
          <a:xfrm>
            <a:off x="232832" y="5155967"/>
            <a:ext cx="1554480" cy="558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KEPUTUSAN</a:t>
            </a:r>
            <a:endParaRPr lang="en-MY" sz="1600" dirty="0"/>
          </a:p>
        </p:txBody>
      </p:sp>
      <p:sp>
        <p:nvSpPr>
          <p:cNvPr id="18" name="Rounded Rectangle 17"/>
          <p:cNvSpPr/>
          <p:nvPr/>
        </p:nvSpPr>
        <p:spPr>
          <a:xfrm>
            <a:off x="232832" y="2734734"/>
            <a:ext cx="1554480" cy="558800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PERMOHONAN</a:t>
            </a:r>
            <a:endParaRPr lang="en-MY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58384203"/>
              </p:ext>
            </p:extLst>
          </p:nvPr>
        </p:nvGraphicFramePr>
        <p:xfrm>
          <a:off x="2632215" y="281897"/>
          <a:ext cx="8988097" cy="1072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455579"/>
              </p:ext>
            </p:extLst>
          </p:nvPr>
        </p:nvGraphicFramePr>
        <p:xfrm>
          <a:off x="2309427" y="1549751"/>
          <a:ext cx="9633672" cy="4759317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4564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389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885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76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84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1365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313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 dirty="0">
                          <a:effectLst/>
                        </a:rPr>
                        <a:t>BIL </a:t>
                      </a:r>
                      <a:endParaRPr lang="en-US" sz="2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 dirty="0">
                          <a:effectLst/>
                        </a:rPr>
                        <a:t>PERKARA</a:t>
                      </a:r>
                      <a:endParaRPr lang="en-US" sz="2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 dirty="0">
                          <a:effectLst/>
                        </a:rPr>
                        <a:t>T-ARGS </a:t>
                      </a:r>
                      <a:endParaRPr lang="en-US" sz="2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3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u="none" strike="noStrike" dirty="0">
                          <a:effectLst/>
                        </a:rPr>
                        <a:t>   </a:t>
                      </a:r>
                      <a:r>
                        <a:rPr lang="en-US" sz="2200" u="none" strike="noStrike" dirty="0" err="1">
                          <a:effectLst/>
                        </a:rPr>
                        <a:t>Transdiciplinary</a:t>
                      </a:r>
                      <a:r>
                        <a:rPr lang="en-US" sz="2200" u="none" strike="noStrike" dirty="0">
                          <a:effectLst/>
                        </a:rPr>
                        <a:t> </a:t>
                      </a:r>
                      <a:endParaRPr lang="en-US" sz="2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 dirty="0">
                          <a:effectLst/>
                        </a:rPr>
                        <a:t>Long-term </a:t>
                      </a:r>
                      <a:endParaRPr lang="en-US" sz="2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 dirty="0">
                          <a:effectLst/>
                        </a:rPr>
                        <a:t>Prototype </a:t>
                      </a:r>
                      <a:endParaRPr lang="en-US" sz="2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 dirty="0">
                          <a:effectLst/>
                        </a:rPr>
                        <a:t>SPPPM</a:t>
                      </a:r>
                      <a:endParaRPr lang="en-US" sz="2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612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u="none" strike="noStrike">
                          <a:effectLst/>
                        </a:rPr>
                        <a:t>SILING PERMOHONAN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RM 250K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RM 250K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RM 100K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193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u="none" strike="noStrike" dirty="0"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u="none" strike="noStrike" dirty="0">
                          <a:effectLst/>
                        </a:rPr>
                        <a:t>TEMPOH PERMOHONAN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12 - 24 </a:t>
                      </a:r>
                      <a:r>
                        <a:rPr lang="en-US" sz="2400" u="none" strike="noStrike" dirty="0" err="1">
                          <a:effectLst/>
                        </a:rPr>
                        <a:t>Bulan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6 – 12 </a:t>
                      </a:r>
                      <a:r>
                        <a:rPr lang="en-US" sz="2400" u="none" strike="noStrike" dirty="0" err="1">
                          <a:effectLst/>
                        </a:rPr>
                        <a:t>Bulan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28009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2400" u="none" strike="noStrike" dirty="0">
                          <a:effectLst/>
                        </a:rPr>
                        <a:t>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 dirty="0">
                          <a:effectLst/>
                        </a:rPr>
                        <a:t>HASIL PENYELIDIKAN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manuskrip</a:t>
                      </a:r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/ </a:t>
                      </a:r>
                      <a:r>
                        <a:rPr lang="en-US" sz="2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penerbitan</a:t>
                      </a:r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</a:p>
                    <a:p>
                      <a:pPr algn="ctr" rtl="0" fontAlgn="ctr"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jurnal</a:t>
                      </a:r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berindeks</a:t>
                      </a:r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</a:p>
                    <a:p>
                      <a:pPr algn="ctr" rtl="0" fontAlgn="ctr"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(</a:t>
                      </a:r>
                      <a:r>
                        <a:rPr lang="en-US" sz="2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Digalakkan</a:t>
                      </a:r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manuskrip</a:t>
                      </a:r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/ </a:t>
                      </a:r>
                      <a:r>
                        <a:rPr lang="en-US" sz="2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penerbitan</a:t>
                      </a:r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jurnal</a:t>
                      </a:r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berindeks</a:t>
                      </a:r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(</a:t>
                      </a:r>
                      <a:r>
                        <a:rPr lang="en-US" sz="2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Digalakkan</a:t>
                      </a:r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262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400" u="none" strike="noStrike" dirty="0">
                          <a:effectLst/>
                        </a:rPr>
                        <a:t>1  </a:t>
                      </a:r>
                      <a:r>
                        <a:rPr lang="en-US" sz="2400" u="none" strike="noStrike" dirty="0" err="1">
                          <a:effectLst/>
                        </a:rPr>
                        <a:t>pendaftaran</a:t>
                      </a:r>
                      <a:r>
                        <a:rPr lang="en-US" sz="2400" u="none" strike="noStrike" dirty="0">
                          <a:effectLst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</a:rPr>
                        <a:t>harta</a:t>
                      </a:r>
                      <a:r>
                        <a:rPr lang="en-US" sz="2400" u="none" strike="noStrike" dirty="0">
                          <a:effectLst/>
                        </a:rPr>
                        <a:t> </a:t>
                      </a:r>
                    </a:p>
                    <a:p>
                      <a:pPr algn="ctr" rtl="0" fontAlgn="ctr"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400" u="none" strike="noStrike" dirty="0" err="1">
                          <a:effectLst/>
                        </a:rPr>
                        <a:t>intelek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400" u="none" strike="noStrike" dirty="0">
                          <a:effectLst/>
                        </a:rPr>
                        <a:t>1  </a:t>
                      </a:r>
                      <a:r>
                        <a:rPr lang="en-US" sz="2400" u="none" strike="noStrike" dirty="0" err="1">
                          <a:effectLst/>
                        </a:rPr>
                        <a:t>pendaftaran</a:t>
                      </a:r>
                      <a:r>
                        <a:rPr lang="en-US" sz="2400" u="none" strike="noStrike" dirty="0">
                          <a:effectLst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</a:rPr>
                        <a:t>harta</a:t>
                      </a:r>
                      <a:r>
                        <a:rPr lang="en-US" sz="2400" u="none" strike="noStrike" dirty="0">
                          <a:effectLst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</a:rPr>
                        <a:t>intelek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612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u="none" strike="noStrike" dirty="0">
                          <a:effectLst/>
                        </a:rPr>
                        <a:t>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u="none" strike="noStrike" dirty="0">
                          <a:effectLst/>
                        </a:rPr>
                        <a:t>MAKSIMUM TRL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2400" u="none" strike="noStrike" dirty="0">
                          <a:effectLst/>
                        </a:rPr>
                        <a:t>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2400" u="none" strike="noStrike" dirty="0">
                          <a:effectLst/>
                        </a:rPr>
                        <a:t>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283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768" y="409906"/>
            <a:ext cx="10180388" cy="59488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0"/>
            <a:ext cx="18796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ectangle 10"/>
          <p:cNvSpPr/>
          <p:nvPr/>
        </p:nvSpPr>
        <p:spPr>
          <a:xfrm>
            <a:off x="0" y="6366933"/>
            <a:ext cx="12192000" cy="296334"/>
          </a:xfrm>
          <a:prstGeom prst="rect">
            <a:avLst/>
          </a:prstGeom>
          <a:solidFill>
            <a:srgbClr val="33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A101-2CF0-42C1-A010-99184D72BC1D}" type="slidenum">
              <a:rPr lang="en-MY" smtClean="0"/>
              <a:pPr/>
              <a:t>13</a:t>
            </a:fld>
            <a:endParaRPr lang="en-MY"/>
          </a:p>
        </p:txBody>
      </p:sp>
      <p:sp>
        <p:nvSpPr>
          <p:cNvPr id="16" name="Rounded Rectangle 15"/>
          <p:cNvSpPr/>
          <p:nvPr/>
        </p:nvSpPr>
        <p:spPr>
          <a:xfrm>
            <a:off x="232834" y="1897892"/>
            <a:ext cx="1554480" cy="5588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/>
              <a:t>PENGENALAN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32834" y="2749317"/>
            <a:ext cx="1554480" cy="5588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PERMOHONAN</a:t>
            </a:r>
            <a:endParaRPr lang="en-MY" sz="1600" dirty="0"/>
          </a:p>
        </p:txBody>
      </p:sp>
      <p:sp>
        <p:nvSpPr>
          <p:cNvPr id="18" name="Rounded Rectangle 17"/>
          <p:cNvSpPr/>
          <p:nvPr/>
        </p:nvSpPr>
        <p:spPr>
          <a:xfrm>
            <a:off x="232834" y="4345356"/>
            <a:ext cx="1554480" cy="5588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PEMANTAUAN</a:t>
            </a:r>
            <a:endParaRPr lang="en-MY" sz="1600" dirty="0"/>
          </a:p>
        </p:txBody>
      </p:sp>
      <p:sp>
        <p:nvSpPr>
          <p:cNvPr id="21" name="Rounded Rectangle 20"/>
          <p:cNvSpPr/>
          <p:nvPr/>
        </p:nvSpPr>
        <p:spPr>
          <a:xfrm>
            <a:off x="232832" y="5155967"/>
            <a:ext cx="1554480" cy="5588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KEPUTUSAN</a:t>
            </a:r>
            <a:endParaRPr lang="en-MY" sz="1600" dirty="0"/>
          </a:p>
        </p:txBody>
      </p:sp>
      <p:sp>
        <p:nvSpPr>
          <p:cNvPr id="22" name="Rounded Rectangle 21"/>
          <p:cNvSpPr/>
          <p:nvPr/>
        </p:nvSpPr>
        <p:spPr>
          <a:xfrm>
            <a:off x="232834" y="3556002"/>
            <a:ext cx="1554480" cy="558800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PENILAIAN</a:t>
            </a:r>
            <a:endParaRPr lang="en-MY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88176240"/>
              </p:ext>
            </p:extLst>
          </p:nvPr>
        </p:nvGraphicFramePr>
        <p:xfrm>
          <a:off x="1911768" y="194338"/>
          <a:ext cx="4668376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232832" y="2734734"/>
            <a:ext cx="1554480" cy="5588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PERMOHONAN</a:t>
            </a:r>
            <a:endParaRPr lang="en-MY" sz="1600" b="1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0134" y="3544956"/>
            <a:ext cx="1554480" cy="558800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PENILAIAN</a:t>
            </a:r>
            <a:endParaRPr lang="en-MY" sz="1600" b="1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5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A101-2CF0-42C1-A010-99184D72BC1D}" type="slidenum">
              <a:rPr lang="en-MY" smtClean="0"/>
              <a:pPr/>
              <a:t>14</a:t>
            </a:fld>
            <a:endParaRPr lang="en-MY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8796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Rectangle 7"/>
          <p:cNvSpPr/>
          <p:nvPr/>
        </p:nvSpPr>
        <p:spPr>
          <a:xfrm>
            <a:off x="0" y="6366933"/>
            <a:ext cx="12192000" cy="296334"/>
          </a:xfrm>
          <a:prstGeom prst="rect">
            <a:avLst/>
          </a:prstGeom>
          <a:solidFill>
            <a:srgbClr val="33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4" name="Rounded Rectangle 13"/>
          <p:cNvSpPr/>
          <p:nvPr/>
        </p:nvSpPr>
        <p:spPr>
          <a:xfrm>
            <a:off x="232834" y="1897892"/>
            <a:ext cx="1554480" cy="558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/>
              <a:t>PENGENALAN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17059" y="2750500"/>
            <a:ext cx="1554480" cy="558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PERMOHONAN</a:t>
            </a:r>
            <a:endParaRPr lang="en-MY" sz="1600" dirty="0"/>
          </a:p>
        </p:txBody>
      </p:sp>
      <p:sp>
        <p:nvSpPr>
          <p:cNvPr id="17" name="Rounded Rectangle 16"/>
          <p:cNvSpPr/>
          <p:nvPr/>
        </p:nvSpPr>
        <p:spPr>
          <a:xfrm>
            <a:off x="232832" y="5155967"/>
            <a:ext cx="1554480" cy="558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KEPUTUSAN</a:t>
            </a:r>
            <a:endParaRPr lang="en-MY" sz="16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64319157"/>
              </p:ext>
            </p:extLst>
          </p:nvPr>
        </p:nvGraphicFramePr>
        <p:xfrm>
          <a:off x="2031999" y="1016000"/>
          <a:ext cx="9990668" cy="5122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xmlns="" id="{F95F3880-AB0F-3844-9EDF-BB3685B353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7445571"/>
              </p:ext>
            </p:extLst>
          </p:nvPr>
        </p:nvGraphicFramePr>
        <p:xfrm>
          <a:off x="1879600" y="186043"/>
          <a:ext cx="4839680" cy="549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8C79B501-0025-364A-A401-8C0DF8E6B8CB}"/>
              </a:ext>
            </a:extLst>
          </p:cNvPr>
          <p:cNvSpPr/>
          <p:nvPr/>
        </p:nvSpPr>
        <p:spPr>
          <a:xfrm>
            <a:off x="232834" y="4345356"/>
            <a:ext cx="1554480" cy="558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PEMANTAUAN</a:t>
            </a:r>
            <a:endParaRPr lang="en-MY" sz="1600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D2356461-2EF7-5F4A-B738-00E13C5D612E}"/>
              </a:ext>
            </a:extLst>
          </p:cNvPr>
          <p:cNvSpPr/>
          <p:nvPr/>
        </p:nvSpPr>
        <p:spPr>
          <a:xfrm>
            <a:off x="232834" y="3556002"/>
            <a:ext cx="1554480" cy="558800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PENILAIAN</a:t>
            </a:r>
            <a:endParaRPr lang="en-MY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39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8796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ectangle 10"/>
          <p:cNvSpPr/>
          <p:nvPr/>
        </p:nvSpPr>
        <p:spPr>
          <a:xfrm>
            <a:off x="0" y="6559812"/>
            <a:ext cx="12192000" cy="296334"/>
          </a:xfrm>
          <a:prstGeom prst="rect">
            <a:avLst/>
          </a:prstGeom>
          <a:solidFill>
            <a:srgbClr val="33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A101-2CF0-42C1-A010-99184D72BC1D}" type="slidenum">
              <a:rPr lang="en-MY" smtClean="0"/>
              <a:pPr/>
              <a:t>15</a:t>
            </a:fld>
            <a:endParaRPr lang="en-MY"/>
          </a:p>
        </p:txBody>
      </p:sp>
      <p:sp>
        <p:nvSpPr>
          <p:cNvPr id="16" name="Rounded Rectangle 15"/>
          <p:cNvSpPr/>
          <p:nvPr/>
        </p:nvSpPr>
        <p:spPr>
          <a:xfrm>
            <a:off x="232834" y="1897892"/>
            <a:ext cx="1554480" cy="558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/>
              <a:t>PENGENALAN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32834" y="2749317"/>
            <a:ext cx="1554480" cy="558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PERMOHONAN</a:t>
            </a:r>
            <a:endParaRPr lang="en-MY" sz="1600" dirty="0"/>
          </a:p>
        </p:txBody>
      </p:sp>
      <p:sp>
        <p:nvSpPr>
          <p:cNvPr id="18" name="Rounded Rectangle 17"/>
          <p:cNvSpPr/>
          <p:nvPr/>
        </p:nvSpPr>
        <p:spPr>
          <a:xfrm>
            <a:off x="232834" y="4345356"/>
            <a:ext cx="1554480" cy="558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PEMANTAUAN</a:t>
            </a:r>
            <a:endParaRPr lang="en-MY" sz="1600" dirty="0"/>
          </a:p>
        </p:txBody>
      </p:sp>
      <p:sp>
        <p:nvSpPr>
          <p:cNvPr id="21" name="Rounded Rectangle 20"/>
          <p:cNvSpPr/>
          <p:nvPr/>
        </p:nvSpPr>
        <p:spPr>
          <a:xfrm>
            <a:off x="232832" y="5155967"/>
            <a:ext cx="1554480" cy="558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KEPUTUSAN</a:t>
            </a:r>
            <a:endParaRPr lang="en-MY" sz="1600" dirty="0"/>
          </a:p>
        </p:txBody>
      </p:sp>
      <p:sp>
        <p:nvSpPr>
          <p:cNvPr id="22" name="Rounded Rectangle 21"/>
          <p:cNvSpPr/>
          <p:nvPr/>
        </p:nvSpPr>
        <p:spPr>
          <a:xfrm>
            <a:off x="232834" y="3556002"/>
            <a:ext cx="1554480" cy="558800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PENILAIAN</a:t>
            </a:r>
            <a:endParaRPr lang="en-MY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258507"/>
              </p:ext>
            </p:extLst>
          </p:nvPr>
        </p:nvGraphicFramePr>
        <p:xfrm>
          <a:off x="1787312" y="1120154"/>
          <a:ext cx="10515600" cy="5017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xmlns="" id="{2D298875-A78E-5043-9C9D-D91E39DBA8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9633338"/>
              </p:ext>
            </p:extLst>
          </p:nvPr>
        </p:nvGraphicFramePr>
        <p:xfrm>
          <a:off x="1879600" y="153097"/>
          <a:ext cx="6504734" cy="549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88864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8796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ectangle 10"/>
          <p:cNvSpPr/>
          <p:nvPr/>
        </p:nvSpPr>
        <p:spPr>
          <a:xfrm>
            <a:off x="0" y="6559812"/>
            <a:ext cx="12192000" cy="296334"/>
          </a:xfrm>
          <a:prstGeom prst="rect">
            <a:avLst/>
          </a:prstGeom>
          <a:solidFill>
            <a:srgbClr val="33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A101-2CF0-42C1-A010-99184D72BC1D}" type="slidenum">
              <a:rPr lang="en-MY" smtClean="0"/>
              <a:pPr/>
              <a:t>16</a:t>
            </a:fld>
            <a:endParaRPr lang="en-MY"/>
          </a:p>
        </p:txBody>
      </p:sp>
      <p:sp>
        <p:nvSpPr>
          <p:cNvPr id="16" name="Rounded Rectangle 15"/>
          <p:cNvSpPr/>
          <p:nvPr/>
        </p:nvSpPr>
        <p:spPr>
          <a:xfrm>
            <a:off x="232834" y="1897892"/>
            <a:ext cx="1554480" cy="558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/>
              <a:t>PENGENALAN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32834" y="2749317"/>
            <a:ext cx="1554480" cy="558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PERMOHONAN</a:t>
            </a:r>
            <a:endParaRPr lang="en-MY" sz="1600" dirty="0"/>
          </a:p>
        </p:txBody>
      </p:sp>
      <p:sp>
        <p:nvSpPr>
          <p:cNvPr id="18" name="Rounded Rectangle 17"/>
          <p:cNvSpPr/>
          <p:nvPr/>
        </p:nvSpPr>
        <p:spPr>
          <a:xfrm>
            <a:off x="232834" y="4345356"/>
            <a:ext cx="1554480" cy="558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PEMANTAUAN</a:t>
            </a:r>
            <a:endParaRPr lang="en-MY" sz="1600" dirty="0"/>
          </a:p>
        </p:txBody>
      </p:sp>
      <p:sp>
        <p:nvSpPr>
          <p:cNvPr id="21" name="Rounded Rectangle 20"/>
          <p:cNvSpPr/>
          <p:nvPr/>
        </p:nvSpPr>
        <p:spPr>
          <a:xfrm>
            <a:off x="232832" y="5155967"/>
            <a:ext cx="1554480" cy="558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KEPUTUSAN</a:t>
            </a:r>
            <a:endParaRPr lang="en-MY" sz="1600" dirty="0"/>
          </a:p>
        </p:txBody>
      </p:sp>
      <p:sp>
        <p:nvSpPr>
          <p:cNvPr id="22" name="Rounded Rectangle 21"/>
          <p:cNvSpPr/>
          <p:nvPr/>
        </p:nvSpPr>
        <p:spPr>
          <a:xfrm>
            <a:off x="232834" y="3556002"/>
            <a:ext cx="1554480" cy="558800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PENILAIAN</a:t>
            </a:r>
            <a:endParaRPr lang="en-MY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5994975"/>
              </p:ext>
            </p:extLst>
          </p:nvPr>
        </p:nvGraphicFramePr>
        <p:xfrm>
          <a:off x="1778000" y="1120247"/>
          <a:ext cx="10515600" cy="5017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748F43A-E6E1-584B-9A7D-D5019FCDB885}"/>
              </a:ext>
            </a:extLst>
          </p:cNvPr>
          <p:cNvGrpSpPr/>
          <p:nvPr/>
        </p:nvGrpSpPr>
        <p:grpSpPr>
          <a:xfrm>
            <a:off x="1874202" y="148444"/>
            <a:ext cx="6504734" cy="549374"/>
            <a:chOff x="0" y="201"/>
            <a:chExt cx="6504734" cy="549374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xmlns="" id="{124E5A74-B0C3-1B42-B469-DC42F811D9B4}"/>
                </a:ext>
              </a:extLst>
            </p:cNvPr>
            <p:cNvSpPr/>
            <p:nvPr/>
          </p:nvSpPr>
          <p:spPr>
            <a:xfrm>
              <a:off x="0" y="201"/>
              <a:ext cx="6504734" cy="549374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15" name="Rounded Rectangle 4">
              <a:extLst>
                <a:ext uri="{FF2B5EF4-FFF2-40B4-BE49-F238E27FC236}">
                  <a16:creationId xmlns:a16="http://schemas.microsoft.com/office/drawing/2014/main" xmlns="" id="{E8225E5F-8B34-714E-B6F7-F0C9B786A71F}"/>
                </a:ext>
              </a:extLst>
            </p:cNvPr>
            <p:cNvSpPr txBox="1"/>
            <p:nvPr/>
          </p:nvSpPr>
          <p:spPr>
            <a:xfrm>
              <a:off x="26818" y="27019"/>
              <a:ext cx="6451098" cy="4957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800" b="1" kern="1200" dirty="0">
                  <a:solidFill>
                    <a:schemeClr val="tx1"/>
                  </a:solidFill>
                </a:rPr>
                <a:t>JAWATANKUASA TEKNIKAL</a:t>
              </a:r>
              <a:endParaRPr lang="en-US" sz="28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478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8796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ectangle 10"/>
          <p:cNvSpPr/>
          <p:nvPr/>
        </p:nvSpPr>
        <p:spPr>
          <a:xfrm>
            <a:off x="0" y="6366933"/>
            <a:ext cx="12192000" cy="296334"/>
          </a:xfrm>
          <a:prstGeom prst="rect">
            <a:avLst/>
          </a:prstGeom>
          <a:solidFill>
            <a:srgbClr val="33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A101-2CF0-42C1-A010-99184D72BC1D}" type="slidenum">
              <a:rPr lang="en-MY" smtClean="0"/>
              <a:pPr/>
              <a:t>17</a:t>
            </a:fld>
            <a:endParaRPr lang="en-MY"/>
          </a:p>
        </p:txBody>
      </p:sp>
      <p:sp>
        <p:nvSpPr>
          <p:cNvPr id="16" name="Rounded Rectangle 15"/>
          <p:cNvSpPr/>
          <p:nvPr/>
        </p:nvSpPr>
        <p:spPr>
          <a:xfrm>
            <a:off x="232834" y="1897892"/>
            <a:ext cx="1554480" cy="558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/>
              <a:t>PENGENALAN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32834" y="2749317"/>
            <a:ext cx="1554480" cy="558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PERMOHONAN</a:t>
            </a:r>
            <a:endParaRPr lang="en-MY" sz="1600" dirty="0"/>
          </a:p>
        </p:txBody>
      </p:sp>
      <p:sp>
        <p:nvSpPr>
          <p:cNvPr id="18" name="Rounded Rectangle 17"/>
          <p:cNvSpPr/>
          <p:nvPr/>
        </p:nvSpPr>
        <p:spPr>
          <a:xfrm>
            <a:off x="232834" y="4345356"/>
            <a:ext cx="1554480" cy="558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PEMANTAUAN</a:t>
            </a:r>
            <a:endParaRPr lang="en-MY" sz="1600" dirty="0"/>
          </a:p>
        </p:txBody>
      </p:sp>
      <p:sp>
        <p:nvSpPr>
          <p:cNvPr id="21" name="Rounded Rectangle 20"/>
          <p:cNvSpPr/>
          <p:nvPr/>
        </p:nvSpPr>
        <p:spPr>
          <a:xfrm>
            <a:off x="232832" y="5155967"/>
            <a:ext cx="1554480" cy="558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KEPUTUSAN</a:t>
            </a:r>
            <a:endParaRPr lang="en-MY" sz="1600" dirty="0"/>
          </a:p>
        </p:txBody>
      </p:sp>
      <p:sp>
        <p:nvSpPr>
          <p:cNvPr id="22" name="Rounded Rectangle 21"/>
          <p:cNvSpPr/>
          <p:nvPr/>
        </p:nvSpPr>
        <p:spPr>
          <a:xfrm>
            <a:off x="232834" y="3556002"/>
            <a:ext cx="1554480" cy="558800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PENILAIAN</a:t>
            </a:r>
            <a:endParaRPr lang="en-MY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46899371"/>
              </p:ext>
            </p:extLst>
          </p:nvPr>
        </p:nvGraphicFramePr>
        <p:xfrm>
          <a:off x="2597716" y="722323"/>
          <a:ext cx="3701334" cy="5585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 2"/>
          <p:cNvSpPr/>
          <p:nvPr/>
        </p:nvSpPr>
        <p:spPr>
          <a:xfrm>
            <a:off x="6725630" y="749065"/>
            <a:ext cx="2954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Key in data </a:t>
            </a:r>
            <a:r>
              <a:rPr lang="en-US" dirty="0" err="1"/>
              <a:t>permohonan</a:t>
            </a:r>
            <a:endParaRPr lang="en-US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Filling </a:t>
            </a:r>
            <a:r>
              <a:rPr lang="en-US" dirty="0" err="1"/>
              <a:t>permohonan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6725630" y="1608874"/>
            <a:ext cx="3937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Jadual</a:t>
            </a:r>
            <a:r>
              <a:rPr lang="en-US" dirty="0"/>
              <a:t> </a:t>
            </a:r>
            <a:r>
              <a:rPr lang="en-US" dirty="0" err="1"/>
              <a:t>penilaian</a:t>
            </a:r>
            <a:r>
              <a:rPr lang="en-US" dirty="0"/>
              <a:t> panel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penyelidik</a:t>
            </a:r>
            <a:endParaRPr lang="en-US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Slide </a:t>
            </a:r>
            <a:r>
              <a:rPr lang="en-US" dirty="0" err="1"/>
              <a:t>taklimat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panel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725630" y="2277611"/>
            <a:ext cx="3937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Short list panel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Lantikan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Panel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err="1"/>
              <a:t>Pengesahan</a:t>
            </a:r>
            <a:r>
              <a:rPr lang="en-US" dirty="0"/>
              <a:t> </a:t>
            </a:r>
            <a:r>
              <a:rPr lang="en-US" dirty="0" err="1"/>
              <a:t>kehadiran</a:t>
            </a:r>
            <a:r>
              <a:rPr lang="en-US" dirty="0"/>
              <a:t> Panel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err="1"/>
              <a:t>pengagihan</a:t>
            </a:r>
            <a:r>
              <a:rPr lang="en-US" dirty="0"/>
              <a:t> </a:t>
            </a:r>
            <a:r>
              <a:rPr lang="en-US" dirty="0" err="1"/>
              <a:t>kumpulan</a:t>
            </a:r>
            <a:r>
              <a:rPr lang="en-US" dirty="0"/>
              <a:t> </a:t>
            </a:r>
            <a:r>
              <a:rPr lang="en-US" dirty="0" err="1"/>
              <a:t>urusetia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16909" y="4082533"/>
            <a:ext cx="52830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Key in </a:t>
            </a:r>
            <a:r>
              <a:rPr lang="en-US" dirty="0" err="1"/>
              <a:t>markah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gred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 Shortlist proposal yang Berjaya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Sediakan</a:t>
            </a:r>
            <a:r>
              <a:rPr lang="en-US" dirty="0"/>
              <a:t> </a:t>
            </a:r>
            <a:r>
              <a:rPr lang="en-US" dirty="0" err="1"/>
              <a:t>lampiran</a:t>
            </a:r>
            <a:r>
              <a:rPr lang="en-US" dirty="0"/>
              <a:t> </a:t>
            </a:r>
            <a:r>
              <a:rPr lang="en-US" dirty="0" err="1"/>
              <a:t>markah</a:t>
            </a:r>
            <a:r>
              <a:rPr lang="en-US" dirty="0"/>
              <a:t> (softcopy </a:t>
            </a:r>
            <a:r>
              <a:rPr lang="en-US" dirty="0" err="1"/>
              <a:t>dan</a:t>
            </a:r>
            <a:r>
              <a:rPr lang="en-US" dirty="0"/>
              <a:t> hardcopy)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81137B0F-DA0E-2541-B627-5966BC381D52}"/>
              </a:ext>
            </a:extLst>
          </p:cNvPr>
          <p:cNvGrpSpPr/>
          <p:nvPr/>
        </p:nvGrpSpPr>
        <p:grpSpPr>
          <a:xfrm>
            <a:off x="1879600" y="55725"/>
            <a:ext cx="6504734" cy="549374"/>
            <a:chOff x="0" y="201"/>
            <a:chExt cx="6504734" cy="549374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xmlns="" id="{B100430C-1D4D-884D-978C-E0E13FE36233}"/>
                </a:ext>
              </a:extLst>
            </p:cNvPr>
            <p:cNvSpPr/>
            <p:nvPr/>
          </p:nvSpPr>
          <p:spPr>
            <a:xfrm>
              <a:off x="0" y="201"/>
              <a:ext cx="6504734" cy="549374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23" name="Rounded Rectangle 4">
              <a:extLst>
                <a:ext uri="{FF2B5EF4-FFF2-40B4-BE49-F238E27FC236}">
                  <a16:creationId xmlns:a16="http://schemas.microsoft.com/office/drawing/2014/main" xmlns="" id="{96B6227D-7EBF-B24C-BDD9-45326B0C9E35}"/>
                </a:ext>
              </a:extLst>
            </p:cNvPr>
            <p:cNvSpPr txBox="1"/>
            <p:nvPr/>
          </p:nvSpPr>
          <p:spPr>
            <a:xfrm>
              <a:off x="26818" y="27019"/>
              <a:ext cx="6451098" cy="4957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800" b="1" kern="1200" dirty="0">
                  <a:solidFill>
                    <a:schemeClr val="tx1"/>
                  </a:solidFill>
                </a:rPr>
                <a:t>CARTA ALIR PENILAIAN JPPKK</a:t>
              </a:r>
              <a:endParaRPr lang="en-US" sz="28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677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8796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ectangle 10"/>
          <p:cNvSpPr/>
          <p:nvPr/>
        </p:nvSpPr>
        <p:spPr>
          <a:xfrm>
            <a:off x="0" y="6366933"/>
            <a:ext cx="12192000" cy="296334"/>
          </a:xfrm>
          <a:prstGeom prst="rect">
            <a:avLst/>
          </a:prstGeom>
          <a:solidFill>
            <a:srgbClr val="33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AutoShape 2" descr="Image result for for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7" name="AutoShape 4" descr="Image result for fo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4" name="TextBox 13"/>
          <p:cNvSpPr txBox="1"/>
          <p:nvPr/>
        </p:nvSpPr>
        <p:spPr>
          <a:xfrm>
            <a:off x="2444324" y="1751704"/>
            <a:ext cx="2111525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Konteks</a:t>
            </a:r>
            <a:endParaRPr lang="en-MY" sz="32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4149" y="1751704"/>
            <a:ext cx="2111525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Input</a:t>
            </a:r>
            <a:endParaRPr lang="en-MY" sz="32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5441" y="1751704"/>
            <a:ext cx="2111525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Proses</a:t>
            </a:r>
            <a:endParaRPr lang="en-MY" sz="32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26733" y="1751704"/>
            <a:ext cx="2111525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Produk</a:t>
            </a:r>
            <a:endParaRPr lang="en-MY" sz="32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44324" y="2495775"/>
            <a:ext cx="2111525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1463" indent="-242888">
              <a:buAutoNum type="arabicPeriod"/>
              <a:tabLst>
                <a:tab pos="177800" algn="l"/>
                <a:tab pos="271463" algn="l"/>
              </a:tabLst>
            </a:pPr>
            <a:r>
              <a:rPr lang="en-US" dirty="0" err="1"/>
              <a:t>Kerelevanan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keutamaan</a:t>
            </a:r>
            <a:r>
              <a:rPr lang="en-US" dirty="0"/>
              <a:t> </a:t>
            </a:r>
            <a:r>
              <a:rPr lang="en-US" dirty="0" err="1"/>
              <a:t>kajian</a:t>
            </a:r>
            <a:r>
              <a:rPr lang="en-US" dirty="0"/>
              <a:t> (</a:t>
            </a:r>
            <a:r>
              <a:rPr lang="en-US" dirty="0" err="1"/>
              <a:t>Impak</a:t>
            </a:r>
            <a:r>
              <a:rPr lang="en-US" dirty="0"/>
              <a:t>)</a:t>
            </a:r>
          </a:p>
          <a:p>
            <a:pPr marL="514350" indent="-514350">
              <a:buAutoNum type="arabicPeriod"/>
            </a:pPr>
            <a:endParaRPr lang="en-MY" dirty="0"/>
          </a:p>
        </p:txBody>
      </p:sp>
      <p:sp>
        <p:nvSpPr>
          <p:cNvPr id="21" name="TextBox 20"/>
          <p:cNvSpPr txBox="1"/>
          <p:nvPr/>
        </p:nvSpPr>
        <p:spPr>
          <a:xfrm>
            <a:off x="4804149" y="2495774"/>
            <a:ext cx="2111525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1463" indent="-271463">
              <a:buAutoNum type="arabicPeriod"/>
            </a:pP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kritikal</a:t>
            </a:r>
            <a:r>
              <a:rPr lang="en-US" dirty="0"/>
              <a:t> </a:t>
            </a:r>
            <a:r>
              <a:rPr lang="en-US" dirty="0" err="1"/>
              <a:t>isu</a:t>
            </a:r>
            <a:r>
              <a:rPr lang="en-US" dirty="0"/>
              <a:t> yang </a:t>
            </a:r>
            <a:r>
              <a:rPr lang="en-US" dirty="0" err="1"/>
              <a:t>dibangkitkan</a:t>
            </a:r>
            <a:endParaRPr lang="en-US" dirty="0"/>
          </a:p>
          <a:p>
            <a:pPr marL="271463" indent="-271463">
              <a:buAutoNum type="arabicPeriod"/>
            </a:pP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kesediaan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asas</a:t>
            </a:r>
            <a:r>
              <a:rPr lang="en-US" dirty="0"/>
              <a:t> </a:t>
            </a:r>
            <a:r>
              <a:rPr lang="en-US" dirty="0" err="1"/>
              <a:t>penyelidikan</a:t>
            </a:r>
            <a:endParaRPr lang="en-US" dirty="0"/>
          </a:p>
          <a:p>
            <a:pPr marL="271463" indent="-271463">
              <a:buAutoNum type="arabicPeriod"/>
            </a:pP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kesediaan</a:t>
            </a:r>
            <a:r>
              <a:rPr lang="en-US" dirty="0"/>
              <a:t> </a:t>
            </a:r>
            <a:r>
              <a:rPr lang="en-US" dirty="0" err="1"/>
              <a:t>cadangan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</a:p>
          <a:p>
            <a:pPr marL="514350" indent="-514350">
              <a:buAutoNum type="arabicPeriod"/>
            </a:pPr>
            <a:endParaRPr lang="en-MY" dirty="0"/>
          </a:p>
        </p:txBody>
      </p:sp>
      <p:sp>
        <p:nvSpPr>
          <p:cNvPr id="22" name="TextBox 21"/>
          <p:cNvSpPr txBox="1"/>
          <p:nvPr/>
        </p:nvSpPr>
        <p:spPr>
          <a:xfrm>
            <a:off x="7165441" y="2495774"/>
            <a:ext cx="2111525" cy="31393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1463" indent="-242888">
              <a:buAutoNum type="arabicPeriod"/>
            </a:pP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kefahaman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pengumpulan</a:t>
            </a:r>
            <a:r>
              <a:rPr lang="en-US" dirty="0"/>
              <a:t> data</a:t>
            </a:r>
          </a:p>
          <a:p>
            <a:pPr marL="271463" indent="-242888">
              <a:buAutoNum type="arabicPeriod"/>
            </a:pP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kefahaman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persampelan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instrumen</a:t>
            </a:r>
            <a:endParaRPr lang="en-US" dirty="0"/>
          </a:p>
          <a:p>
            <a:pPr marL="271463" indent="-242888">
              <a:buAutoNum type="arabicPeriod"/>
            </a:pP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kefahaman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kaedah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data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526732" y="2495774"/>
            <a:ext cx="2111525" cy="42473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1463" indent="-242888">
              <a:buAutoNum type="arabicPeriod"/>
            </a:pPr>
            <a:r>
              <a:rPr lang="en-US" dirty="0" err="1"/>
              <a:t>Keupayaan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dikomersialan</a:t>
            </a:r>
            <a:endParaRPr lang="en-US" dirty="0"/>
          </a:p>
          <a:p>
            <a:pPr marL="271463" indent="-242888">
              <a:buAutoNum type="arabicPeriod"/>
            </a:pPr>
            <a:r>
              <a:rPr lang="en-US" dirty="0" err="1"/>
              <a:t>Sumbangan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i="1" dirty="0"/>
              <a:t>best value for money</a:t>
            </a:r>
            <a:endParaRPr lang="en-US" dirty="0"/>
          </a:p>
          <a:p>
            <a:pPr marL="271463" indent="-242888">
              <a:buAutoNum type="arabicPeriod"/>
            </a:pPr>
            <a:r>
              <a:rPr lang="en-US" dirty="0" err="1"/>
              <a:t>Sumbangan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sosial</a:t>
            </a:r>
            <a:endParaRPr lang="en-US" dirty="0"/>
          </a:p>
          <a:p>
            <a:pPr marL="271463" indent="-242888">
              <a:buAutoNum type="arabicPeriod"/>
            </a:pPr>
            <a:r>
              <a:rPr lang="en-US" dirty="0" err="1"/>
              <a:t>Sumbangan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kelestarian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</a:t>
            </a:r>
            <a:r>
              <a:rPr lang="en-US" dirty="0" err="1"/>
              <a:t>sekitar</a:t>
            </a:r>
            <a:endParaRPr lang="en-US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736868"/>
              </p:ext>
            </p:extLst>
          </p:nvPr>
        </p:nvGraphicFramePr>
        <p:xfrm>
          <a:off x="2433341" y="924009"/>
          <a:ext cx="9204916" cy="62865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2402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791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233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 dirty="0" err="1">
                          <a:effectLst/>
                        </a:rPr>
                        <a:t>Konteks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>
                          <a:effectLst/>
                        </a:rPr>
                        <a:t>Input</a:t>
                      </a:r>
                      <a:endParaRPr lang="en-MY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>
                          <a:effectLst/>
                        </a:rPr>
                        <a:t>Proses</a:t>
                      </a:r>
                      <a:endParaRPr lang="en-MY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>
                          <a:effectLst/>
                        </a:rPr>
                        <a:t>Produk</a:t>
                      </a:r>
                      <a:endParaRPr lang="en-MY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 dirty="0">
                          <a:effectLst/>
                        </a:rPr>
                        <a:t>10%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 dirty="0">
                          <a:effectLst/>
                        </a:rPr>
                        <a:t>20%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 dirty="0">
                          <a:effectLst/>
                        </a:rPr>
                        <a:t>20%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 dirty="0">
                          <a:effectLst/>
                        </a:rPr>
                        <a:t>50%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A101-2CF0-42C1-A010-99184D72BC1D}" type="slidenum">
              <a:rPr lang="en-MY" smtClean="0"/>
              <a:pPr/>
              <a:t>18</a:t>
            </a:fld>
            <a:endParaRPr lang="en-MY"/>
          </a:p>
        </p:txBody>
      </p:sp>
      <p:sp>
        <p:nvSpPr>
          <p:cNvPr id="25" name="Rounded Rectangle 24"/>
          <p:cNvSpPr/>
          <p:nvPr/>
        </p:nvSpPr>
        <p:spPr>
          <a:xfrm>
            <a:off x="232834" y="1897892"/>
            <a:ext cx="1554480" cy="558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/>
              <a:t>PENGENALAN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32834" y="2749317"/>
            <a:ext cx="1554480" cy="558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PERMOHONAN</a:t>
            </a:r>
            <a:endParaRPr lang="en-MY" sz="1600" dirty="0"/>
          </a:p>
        </p:txBody>
      </p:sp>
      <p:sp>
        <p:nvSpPr>
          <p:cNvPr id="27" name="Rounded Rectangle 26"/>
          <p:cNvSpPr/>
          <p:nvPr/>
        </p:nvSpPr>
        <p:spPr>
          <a:xfrm>
            <a:off x="232834" y="4345356"/>
            <a:ext cx="1554480" cy="558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PEMANTAUAN</a:t>
            </a:r>
            <a:endParaRPr lang="en-MY" sz="1600" dirty="0"/>
          </a:p>
        </p:txBody>
      </p:sp>
      <p:sp>
        <p:nvSpPr>
          <p:cNvPr id="28" name="Rounded Rectangle 27"/>
          <p:cNvSpPr/>
          <p:nvPr/>
        </p:nvSpPr>
        <p:spPr>
          <a:xfrm>
            <a:off x="232832" y="5155967"/>
            <a:ext cx="1554480" cy="558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KEPUTUSAN</a:t>
            </a:r>
            <a:endParaRPr lang="en-MY" sz="1600" dirty="0"/>
          </a:p>
        </p:txBody>
      </p:sp>
      <p:sp>
        <p:nvSpPr>
          <p:cNvPr id="29" name="Rounded Rectangle 28"/>
          <p:cNvSpPr/>
          <p:nvPr/>
        </p:nvSpPr>
        <p:spPr>
          <a:xfrm>
            <a:off x="232834" y="3556002"/>
            <a:ext cx="1554480" cy="558800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PENILAIAN</a:t>
            </a:r>
            <a:endParaRPr lang="en-MY" sz="1600" b="1" dirty="0">
              <a:solidFill>
                <a:schemeClr val="tx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CB879028-3413-F847-8F27-1B76B23E7516}"/>
              </a:ext>
            </a:extLst>
          </p:cNvPr>
          <p:cNvGrpSpPr/>
          <p:nvPr/>
        </p:nvGrpSpPr>
        <p:grpSpPr>
          <a:xfrm>
            <a:off x="1879600" y="187140"/>
            <a:ext cx="6504734" cy="549374"/>
            <a:chOff x="0" y="201"/>
            <a:chExt cx="6504734" cy="549374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xmlns="" id="{F0FE9C2D-3FE1-724A-8252-F478D3279DB5}"/>
                </a:ext>
              </a:extLst>
            </p:cNvPr>
            <p:cNvSpPr/>
            <p:nvPr/>
          </p:nvSpPr>
          <p:spPr>
            <a:xfrm>
              <a:off x="0" y="201"/>
              <a:ext cx="6504734" cy="549374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32" name="Rounded Rectangle 4">
              <a:extLst>
                <a:ext uri="{FF2B5EF4-FFF2-40B4-BE49-F238E27FC236}">
                  <a16:creationId xmlns:a16="http://schemas.microsoft.com/office/drawing/2014/main" xmlns="" id="{A51B3298-CB29-764A-B39E-FD57FE32DB7B}"/>
                </a:ext>
              </a:extLst>
            </p:cNvPr>
            <p:cNvSpPr txBox="1"/>
            <p:nvPr/>
          </p:nvSpPr>
          <p:spPr>
            <a:xfrm>
              <a:off x="26818" y="27019"/>
              <a:ext cx="6451098" cy="4957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800" b="1" kern="1200" dirty="0">
                  <a:solidFill>
                    <a:schemeClr val="tx1"/>
                  </a:solidFill>
                </a:rPr>
                <a:t>DOMAIN PENILAIAN T-ARGS</a:t>
              </a:r>
              <a:endParaRPr lang="en-US" sz="28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884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8796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ectangle 10"/>
          <p:cNvSpPr/>
          <p:nvPr/>
        </p:nvSpPr>
        <p:spPr>
          <a:xfrm>
            <a:off x="0" y="6366933"/>
            <a:ext cx="12192000" cy="296334"/>
          </a:xfrm>
          <a:prstGeom prst="rect">
            <a:avLst/>
          </a:prstGeom>
          <a:solidFill>
            <a:srgbClr val="33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A101-2CF0-42C1-A010-99184D72BC1D}" type="slidenum">
              <a:rPr lang="en-MY" smtClean="0"/>
              <a:pPr/>
              <a:t>19</a:t>
            </a:fld>
            <a:endParaRPr lang="en-MY"/>
          </a:p>
        </p:txBody>
      </p:sp>
      <p:sp>
        <p:nvSpPr>
          <p:cNvPr id="16" name="Rounded Rectangle 15"/>
          <p:cNvSpPr/>
          <p:nvPr/>
        </p:nvSpPr>
        <p:spPr>
          <a:xfrm>
            <a:off x="232834" y="1897892"/>
            <a:ext cx="1554480" cy="558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/>
              <a:t>PENGENALAN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32834" y="2749317"/>
            <a:ext cx="1554480" cy="558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PERMOHONAN</a:t>
            </a:r>
            <a:endParaRPr lang="en-MY" sz="1600" dirty="0"/>
          </a:p>
        </p:txBody>
      </p:sp>
      <p:sp>
        <p:nvSpPr>
          <p:cNvPr id="18" name="Rounded Rectangle 17"/>
          <p:cNvSpPr/>
          <p:nvPr/>
        </p:nvSpPr>
        <p:spPr>
          <a:xfrm>
            <a:off x="232832" y="3566423"/>
            <a:ext cx="1554480" cy="558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PENILAIAN</a:t>
            </a:r>
            <a:endParaRPr lang="en-MY" sz="1600" dirty="0"/>
          </a:p>
        </p:txBody>
      </p:sp>
      <p:sp>
        <p:nvSpPr>
          <p:cNvPr id="21" name="Rounded Rectangle 20"/>
          <p:cNvSpPr/>
          <p:nvPr/>
        </p:nvSpPr>
        <p:spPr>
          <a:xfrm>
            <a:off x="232832" y="5155967"/>
            <a:ext cx="1554480" cy="558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KEPUTUSAN</a:t>
            </a:r>
            <a:endParaRPr lang="en-MY" sz="1600" dirty="0"/>
          </a:p>
        </p:txBody>
      </p:sp>
      <p:sp>
        <p:nvSpPr>
          <p:cNvPr id="22" name="Rounded Rectangle 21"/>
          <p:cNvSpPr/>
          <p:nvPr/>
        </p:nvSpPr>
        <p:spPr>
          <a:xfrm>
            <a:off x="232832" y="4368803"/>
            <a:ext cx="1554480" cy="558800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PEMANTAUAN</a:t>
            </a:r>
            <a:endParaRPr lang="en-MY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24882047"/>
              </p:ext>
            </p:extLst>
          </p:nvPr>
        </p:nvGraphicFramePr>
        <p:xfrm>
          <a:off x="2876060" y="1041398"/>
          <a:ext cx="872327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5C038DC-5CCF-9345-A74D-2D79268EE323}"/>
              </a:ext>
            </a:extLst>
          </p:cNvPr>
          <p:cNvGrpSpPr/>
          <p:nvPr/>
        </p:nvGrpSpPr>
        <p:grpSpPr>
          <a:xfrm>
            <a:off x="1891135" y="216381"/>
            <a:ext cx="6504734" cy="549374"/>
            <a:chOff x="0" y="201"/>
            <a:chExt cx="6504734" cy="549374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xmlns="" id="{A8DA86B3-0F0E-C249-9826-24B667F36DE6}"/>
                </a:ext>
              </a:extLst>
            </p:cNvPr>
            <p:cNvSpPr/>
            <p:nvPr/>
          </p:nvSpPr>
          <p:spPr>
            <a:xfrm>
              <a:off x="0" y="201"/>
              <a:ext cx="6504734" cy="549374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14" name="Rounded Rectangle 4">
              <a:extLst>
                <a:ext uri="{FF2B5EF4-FFF2-40B4-BE49-F238E27FC236}">
                  <a16:creationId xmlns:a16="http://schemas.microsoft.com/office/drawing/2014/main" xmlns="" id="{3188BE9A-3A29-264F-B9C4-8DEC0405D205}"/>
                </a:ext>
              </a:extLst>
            </p:cNvPr>
            <p:cNvSpPr txBox="1"/>
            <p:nvPr/>
          </p:nvSpPr>
          <p:spPr>
            <a:xfrm>
              <a:off x="26818" y="27019"/>
              <a:ext cx="6451098" cy="4957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800" b="1" kern="1200" dirty="0">
                  <a:solidFill>
                    <a:schemeClr val="tx1"/>
                  </a:solidFill>
                </a:rPr>
                <a:t>PROSES  PEMANTAUAN</a:t>
              </a:r>
              <a:endParaRPr lang="en-US" sz="28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160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A101-2CF0-42C1-A010-99184D72BC1D}" type="slidenum">
              <a:rPr lang="en-MY" smtClean="0"/>
              <a:pPr/>
              <a:t>2</a:t>
            </a:fld>
            <a:endParaRPr lang="en-MY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58342259"/>
              </p:ext>
            </p:extLst>
          </p:nvPr>
        </p:nvGraphicFramePr>
        <p:xfrm>
          <a:off x="838200" y="579564"/>
          <a:ext cx="4839680" cy="549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BDB0E1B-D3BB-254F-8E26-7A1E69ADB893}"/>
              </a:ext>
            </a:extLst>
          </p:cNvPr>
          <p:cNvGrpSpPr/>
          <p:nvPr/>
        </p:nvGrpSpPr>
        <p:grpSpPr>
          <a:xfrm>
            <a:off x="838200" y="2230008"/>
            <a:ext cx="519808" cy="660287"/>
            <a:chOff x="10220823" y="1337733"/>
            <a:chExt cx="519808" cy="660287"/>
          </a:xfrm>
        </p:grpSpPr>
        <p:sp>
          <p:nvSpPr>
            <p:cNvPr id="6" name="Heptagon 5">
              <a:extLst>
                <a:ext uri="{FF2B5EF4-FFF2-40B4-BE49-F238E27FC236}">
                  <a16:creationId xmlns:a16="http://schemas.microsoft.com/office/drawing/2014/main" xmlns="" id="{BD051391-6B0B-F643-84CC-17F232A1D43B}"/>
                </a:ext>
              </a:extLst>
            </p:cNvPr>
            <p:cNvSpPr/>
            <p:nvPr/>
          </p:nvSpPr>
          <p:spPr>
            <a:xfrm>
              <a:off x="10220823" y="1337733"/>
              <a:ext cx="497976" cy="506399"/>
            </a:xfrm>
            <a:prstGeom prst="heptagon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15CD2650-DCF0-774A-A2BB-26F3FAD36AD2}"/>
                </a:ext>
              </a:extLst>
            </p:cNvPr>
            <p:cNvSpPr txBox="1"/>
            <p:nvPr/>
          </p:nvSpPr>
          <p:spPr>
            <a:xfrm>
              <a:off x="10373223" y="1474800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EFC7279-28CD-584B-B986-F99B2AB92849}"/>
              </a:ext>
            </a:extLst>
          </p:cNvPr>
          <p:cNvSpPr txBox="1"/>
          <p:nvPr/>
        </p:nvSpPr>
        <p:spPr>
          <a:xfrm>
            <a:off x="1444686" y="2367075"/>
            <a:ext cx="5599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Pendedahan</a:t>
            </a:r>
            <a:r>
              <a:rPr lang="en-US" sz="2800" dirty="0"/>
              <a:t> </a:t>
            </a:r>
            <a:r>
              <a:rPr lang="en-US" sz="2800" dirty="0" err="1"/>
              <a:t>Geran</a:t>
            </a:r>
            <a:r>
              <a:rPr lang="en-US" sz="2800" dirty="0"/>
              <a:t> T-ARGS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3BFC146-27EC-DF4B-9A96-9EED685C7F8E}"/>
              </a:ext>
            </a:extLst>
          </p:cNvPr>
          <p:cNvGrpSpPr/>
          <p:nvPr/>
        </p:nvGrpSpPr>
        <p:grpSpPr>
          <a:xfrm>
            <a:off x="838200" y="2957459"/>
            <a:ext cx="519808" cy="660287"/>
            <a:chOff x="10220823" y="1337733"/>
            <a:chExt cx="519808" cy="660287"/>
          </a:xfrm>
        </p:grpSpPr>
        <p:sp>
          <p:nvSpPr>
            <p:cNvPr id="11" name="Heptagon 10">
              <a:extLst>
                <a:ext uri="{FF2B5EF4-FFF2-40B4-BE49-F238E27FC236}">
                  <a16:creationId xmlns:a16="http://schemas.microsoft.com/office/drawing/2014/main" xmlns="" id="{E1397180-9B5E-3F46-8192-B8721B6ABC4A}"/>
                </a:ext>
              </a:extLst>
            </p:cNvPr>
            <p:cNvSpPr/>
            <p:nvPr/>
          </p:nvSpPr>
          <p:spPr>
            <a:xfrm>
              <a:off x="10220823" y="1337733"/>
              <a:ext cx="497976" cy="506399"/>
            </a:xfrm>
            <a:prstGeom prst="heptagon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72A13FE2-8781-7F44-948F-AAD40C56CAA9}"/>
                </a:ext>
              </a:extLst>
            </p:cNvPr>
            <p:cNvSpPr txBox="1"/>
            <p:nvPr/>
          </p:nvSpPr>
          <p:spPr>
            <a:xfrm>
              <a:off x="10373223" y="1474800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54DF0F4-16F6-B14A-A1E5-B89A5B28F041}"/>
              </a:ext>
            </a:extLst>
          </p:cNvPr>
          <p:cNvSpPr txBox="1"/>
          <p:nvPr/>
        </p:nvSpPr>
        <p:spPr>
          <a:xfrm>
            <a:off x="1444686" y="3094526"/>
            <a:ext cx="5599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Penulisan</a:t>
            </a:r>
            <a:r>
              <a:rPr lang="en-US" sz="2800" dirty="0"/>
              <a:t> Proposal </a:t>
            </a:r>
            <a:r>
              <a:rPr lang="en-US" sz="2800" dirty="0" err="1"/>
              <a:t>Geran</a:t>
            </a:r>
            <a:r>
              <a:rPr lang="en-US" sz="2800" dirty="0"/>
              <a:t> T-ARGS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5A16E81-55BD-F844-A20B-352385022B78}"/>
              </a:ext>
            </a:extLst>
          </p:cNvPr>
          <p:cNvGrpSpPr/>
          <p:nvPr/>
        </p:nvGrpSpPr>
        <p:grpSpPr>
          <a:xfrm>
            <a:off x="838200" y="3684910"/>
            <a:ext cx="519808" cy="660287"/>
            <a:chOff x="10220823" y="1337733"/>
            <a:chExt cx="519808" cy="660287"/>
          </a:xfrm>
        </p:grpSpPr>
        <p:sp>
          <p:nvSpPr>
            <p:cNvPr id="15" name="Heptagon 14">
              <a:extLst>
                <a:ext uri="{FF2B5EF4-FFF2-40B4-BE49-F238E27FC236}">
                  <a16:creationId xmlns:a16="http://schemas.microsoft.com/office/drawing/2014/main" xmlns="" id="{61349E1B-52E3-4543-B3C2-C8CF213DB23C}"/>
                </a:ext>
              </a:extLst>
            </p:cNvPr>
            <p:cNvSpPr/>
            <p:nvPr/>
          </p:nvSpPr>
          <p:spPr>
            <a:xfrm>
              <a:off x="10220823" y="1337733"/>
              <a:ext cx="497976" cy="506399"/>
            </a:xfrm>
            <a:prstGeom prst="heptagon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0B57256B-774F-B74A-B538-706728196DDA}"/>
                </a:ext>
              </a:extLst>
            </p:cNvPr>
            <p:cNvSpPr txBox="1"/>
            <p:nvPr/>
          </p:nvSpPr>
          <p:spPr>
            <a:xfrm>
              <a:off x="10373223" y="1474800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118B9BC-2A94-D449-BCB1-8B769A743711}"/>
              </a:ext>
            </a:extLst>
          </p:cNvPr>
          <p:cNvSpPr txBox="1"/>
          <p:nvPr/>
        </p:nvSpPr>
        <p:spPr>
          <a:xfrm>
            <a:off x="1444685" y="3821977"/>
            <a:ext cx="5904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Penyerahan</a:t>
            </a:r>
            <a:r>
              <a:rPr lang="en-US" sz="2800" dirty="0"/>
              <a:t> Proposal </a:t>
            </a:r>
            <a:r>
              <a:rPr lang="en-US" sz="2800" dirty="0" err="1"/>
              <a:t>Geran</a:t>
            </a:r>
            <a:r>
              <a:rPr lang="en-US" sz="2800" dirty="0"/>
              <a:t> T-ARGS</a:t>
            </a:r>
          </a:p>
        </p:txBody>
      </p:sp>
    </p:spTree>
    <p:extLst>
      <p:ext uri="{BB962C8B-B14F-4D97-AF65-F5344CB8AC3E}">
        <p14:creationId xmlns:p14="http://schemas.microsoft.com/office/powerpoint/2010/main" val="178603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8796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ectangle 10"/>
          <p:cNvSpPr/>
          <p:nvPr/>
        </p:nvSpPr>
        <p:spPr>
          <a:xfrm>
            <a:off x="0" y="6366933"/>
            <a:ext cx="12192000" cy="296334"/>
          </a:xfrm>
          <a:prstGeom prst="rect">
            <a:avLst/>
          </a:prstGeom>
          <a:solidFill>
            <a:srgbClr val="33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A101-2CF0-42C1-A010-99184D72BC1D}" type="slidenum">
              <a:rPr lang="en-MY" smtClean="0"/>
              <a:pPr/>
              <a:t>20</a:t>
            </a:fld>
            <a:endParaRPr lang="en-MY"/>
          </a:p>
        </p:txBody>
      </p:sp>
      <p:sp>
        <p:nvSpPr>
          <p:cNvPr id="16" name="Rounded Rectangle 15"/>
          <p:cNvSpPr/>
          <p:nvPr/>
        </p:nvSpPr>
        <p:spPr>
          <a:xfrm>
            <a:off x="232834" y="1897892"/>
            <a:ext cx="1554480" cy="558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/>
              <a:t>PENGENALAN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32834" y="2749317"/>
            <a:ext cx="1554480" cy="558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PERMOHONAN</a:t>
            </a:r>
            <a:endParaRPr lang="en-MY" sz="1600" dirty="0"/>
          </a:p>
        </p:txBody>
      </p:sp>
      <p:sp>
        <p:nvSpPr>
          <p:cNvPr id="18" name="Rounded Rectangle 17"/>
          <p:cNvSpPr/>
          <p:nvPr/>
        </p:nvSpPr>
        <p:spPr>
          <a:xfrm>
            <a:off x="232832" y="3566423"/>
            <a:ext cx="1554480" cy="558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PENILAIAN</a:t>
            </a:r>
            <a:endParaRPr lang="en-MY" sz="1600" dirty="0"/>
          </a:p>
        </p:txBody>
      </p:sp>
      <p:sp>
        <p:nvSpPr>
          <p:cNvPr id="21" name="Rounded Rectangle 20"/>
          <p:cNvSpPr/>
          <p:nvPr/>
        </p:nvSpPr>
        <p:spPr>
          <a:xfrm>
            <a:off x="232832" y="5155967"/>
            <a:ext cx="1554480" cy="558800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KEPUTUSAN</a:t>
            </a:r>
            <a:endParaRPr lang="en-MY" sz="1600" b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32832" y="4368803"/>
            <a:ext cx="1554480" cy="558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PEMANTAUAN</a:t>
            </a:r>
            <a:endParaRPr lang="en-MY" sz="16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8476" y="1509697"/>
            <a:ext cx="89653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800" dirty="0" err="1"/>
              <a:t>Surat</a:t>
            </a:r>
            <a:r>
              <a:rPr lang="en-US" sz="2800" dirty="0"/>
              <a:t> </a:t>
            </a:r>
            <a:r>
              <a:rPr lang="en-US" sz="2800" dirty="0" err="1"/>
              <a:t>kelulusan</a:t>
            </a:r>
            <a:r>
              <a:rPr lang="en-US" sz="2800" dirty="0"/>
              <a:t> </a:t>
            </a:r>
            <a:r>
              <a:rPr lang="en-US" sz="2800" dirty="0" err="1"/>
              <a:t>geran</a:t>
            </a:r>
            <a:r>
              <a:rPr lang="en-US" sz="2800" dirty="0"/>
              <a:t> </a:t>
            </a:r>
            <a:r>
              <a:rPr lang="en-US" sz="2800" dirty="0" err="1"/>
              <a:t>penyelidikan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disampaikan</a:t>
            </a:r>
            <a:r>
              <a:rPr lang="en-US" sz="2800" dirty="0"/>
              <a:t> </a:t>
            </a:r>
            <a:r>
              <a:rPr lang="en-US" sz="2800" dirty="0" err="1"/>
              <a:t>kepada</a:t>
            </a:r>
            <a:r>
              <a:rPr lang="en-US" sz="2800" dirty="0"/>
              <a:t> </a:t>
            </a:r>
            <a:r>
              <a:rPr lang="en-US" sz="2800" dirty="0" err="1"/>
              <a:t>Pengarah</a:t>
            </a:r>
            <a:r>
              <a:rPr lang="en-US" sz="2800" dirty="0"/>
              <a:t> </a:t>
            </a:r>
            <a:r>
              <a:rPr lang="en-US" sz="2800" dirty="0" err="1"/>
              <a:t>Politeknik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Kolej</a:t>
            </a:r>
            <a:r>
              <a:rPr lang="en-US" sz="2800" dirty="0"/>
              <a:t> </a:t>
            </a:r>
            <a:r>
              <a:rPr lang="en-US" sz="2800" dirty="0" err="1"/>
              <a:t>Komuniti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sesalinan</a:t>
            </a:r>
            <a:r>
              <a:rPr lang="en-US" sz="2800" dirty="0"/>
              <a:t> </a:t>
            </a:r>
            <a:r>
              <a:rPr lang="en-US" sz="2800" dirty="0" err="1"/>
              <a:t>surat</a:t>
            </a:r>
            <a:r>
              <a:rPr lang="en-US" sz="2800" dirty="0"/>
              <a:t> </a:t>
            </a:r>
            <a:r>
              <a:rPr lang="en-US" sz="2800" dirty="0" err="1"/>
              <a:t>kelulusan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dimajukan</a:t>
            </a:r>
            <a:r>
              <a:rPr lang="en-US" sz="2800" dirty="0"/>
              <a:t> </a:t>
            </a:r>
            <a:r>
              <a:rPr lang="en-US" sz="2800" dirty="0" err="1"/>
              <a:t>kepada</a:t>
            </a:r>
            <a:r>
              <a:rPr lang="en-US" sz="2800" dirty="0"/>
              <a:t> PPI/ RMC.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800" dirty="0" err="1"/>
              <a:t>Pembayaran</a:t>
            </a:r>
            <a:r>
              <a:rPr lang="en-US" sz="2800" dirty="0"/>
              <a:t> </a:t>
            </a:r>
            <a:r>
              <a:rPr lang="en-US" sz="2800" dirty="0" err="1"/>
              <a:t>dibuat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JPPKK </a:t>
            </a:r>
            <a:r>
              <a:rPr lang="en-US" sz="2800" dirty="0" err="1"/>
              <a:t>kepada</a:t>
            </a:r>
            <a:r>
              <a:rPr lang="en-US" sz="2800" dirty="0"/>
              <a:t> </a:t>
            </a:r>
            <a:r>
              <a:rPr lang="en-US" sz="2800" dirty="0" err="1"/>
              <a:t>Politeknik</a:t>
            </a:r>
            <a:r>
              <a:rPr lang="en-US" sz="2800" dirty="0"/>
              <a:t> / </a:t>
            </a:r>
            <a:r>
              <a:rPr lang="en-US" sz="2800" dirty="0" err="1"/>
              <a:t>Kolej</a:t>
            </a:r>
            <a:r>
              <a:rPr lang="en-US" sz="2800" dirty="0"/>
              <a:t> </a:t>
            </a:r>
            <a:r>
              <a:rPr lang="en-US" sz="2800" dirty="0" err="1"/>
              <a:t>Komuniti</a:t>
            </a:r>
            <a:r>
              <a:rPr lang="en-US" sz="2800" dirty="0"/>
              <a:t> </a:t>
            </a:r>
            <a:r>
              <a:rPr lang="en-US" sz="2800" dirty="0" err="1"/>
              <a:t>setelah</a:t>
            </a:r>
            <a:r>
              <a:rPr lang="en-US" sz="2800" dirty="0"/>
              <a:t> </a:t>
            </a:r>
            <a:r>
              <a:rPr lang="en-US" sz="2800" dirty="0" err="1"/>
              <a:t>surat</a:t>
            </a:r>
            <a:r>
              <a:rPr lang="en-US" sz="2800" dirty="0"/>
              <a:t> </a:t>
            </a:r>
            <a:r>
              <a:rPr lang="en-US" sz="2800" dirty="0" err="1"/>
              <a:t>kelulusan</a:t>
            </a:r>
            <a:r>
              <a:rPr lang="en-US" sz="2800" dirty="0"/>
              <a:t> T-ARGS </a:t>
            </a:r>
            <a:r>
              <a:rPr lang="en-US" sz="2800" dirty="0" err="1"/>
              <a:t>dikeluarkan</a:t>
            </a:r>
            <a:r>
              <a:rPr lang="en-US" sz="2800" dirty="0"/>
              <a:t> </a:t>
            </a:r>
            <a:r>
              <a:rPr lang="en-US" sz="2800" dirty="0" err="1"/>
              <a:t>berdasarkan</a:t>
            </a:r>
            <a:r>
              <a:rPr lang="en-US" sz="2800" dirty="0"/>
              <a:t> </a:t>
            </a:r>
            <a:r>
              <a:rPr lang="en-US" sz="2800" dirty="0" err="1"/>
              <a:t>jumlah</a:t>
            </a:r>
            <a:r>
              <a:rPr lang="en-US" sz="2800" dirty="0"/>
              <a:t> </a:t>
            </a:r>
            <a:r>
              <a:rPr lang="en-US" sz="2800" dirty="0" err="1"/>
              <a:t>peruntukan</a:t>
            </a:r>
            <a:r>
              <a:rPr lang="en-US" sz="2800" dirty="0"/>
              <a:t> yang </a:t>
            </a:r>
            <a:r>
              <a:rPr lang="en-US" sz="2800" dirty="0" err="1"/>
              <a:t>diluluskan</a:t>
            </a:r>
            <a:r>
              <a:rPr lang="en-US" sz="2800" dirty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800" dirty="0" err="1"/>
              <a:t>Keputusan</a:t>
            </a:r>
            <a:r>
              <a:rPr lang="en-US" sz="2800" dirty="0"/>
              <a:t> </a:t>
            </a:r>
            <a:r>
              <a:rPr lang="en-US" sz="2800" dirty="0" err="1"/>
              <a:t>Jawatankuasa</a:t>
            </a:r>
            <a:r>
              <a:rPr lang="en-US" sz="2800" dirty="0"/>
              <a:t> </a:t>
            </a:r>
            <a:r>
              <a:rPr lang="en-US" sz="2800" dirty="0" err="1"/>
              <a:t>Induk</a:t>
            </a:r>
            <a:r>
              <a:rPr lang="en-US" sz="2800" dirty="0"/>
              <a:t> T-ARGS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muktamad</a:t>
            </a:r>
            <a:endParaRPr lang="en-US" sz="2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0E1AB6E-AA06-F741-9F90-AF7F8E97C5CF}"/>
              </a:ext>
            </a:extLst>
          </p:cNvPr>
          <p:cNvGrpSpPr/>
          <p:nvPr/>
        </p:nvGrpSpPr>
        <p:grpSpPr>
          <a:xfrm>
            <a:off x="1879600" y="235387"/>
            <a:ext cx="6504734" cy="549374"/>
            <a:chOff x="0" y="201"/>
            <a:chExt cx="6504734" cy="549374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xmlns="" id="{EF56D86C-FB48-8742-9899-C8138B24A517}"/>
                </a:ext>
              </a:extLst>
            </p:cNvPr>
            <p:cNvSpPr/>
            <p:nvPr/>
          </p:nvSpPr>
          <p:spPr>
            <a:xfrm>
              <a:off x="0" y="201"/>
              <a:ext cx="6504734" cy="549374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14" name="Rounded Rectangle 4">
              <a:extLst>
                <a:ext uri="{FF2B5EF4-FFF2-40B4-BE49-F238E27FC236}">
                  <a16:creationId xmlns:a16="http://schemas.microsoft.com/office/drawing/2014/main" xmlns="" id="{DE08899A-D023-FE4A-A255-4D05A8E0D170}"/>
                </a:ext>
              </a:extLst>
            </p:cNvPr>
            <p:cNvSpPr txBox="1"/>
            <p:nvPr/>
          </p:nvSpPr>
          <p:spPr>
            <a:xfrm>
              <a:off x="26818" y="27019"/>
              <a:ext cx="6451098" cy="4957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800" b="1" kern="1200" dirty="0">
                  <a:solidFill>
                    <a:schemeClr val="tx1"/>
                  </a:solidFill>
                </a:rPr>
                <a:t>KEPUTUSAN</a:t>
              </a:r>
              <a:endParaRPr lang="en-US" sz="28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800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A101-2CF0-42C1-A010-99184D72BC1D}" type="slidenum">
              <a:rPr lang="en-MY" smtClean="0"/>
              <a:pPr/>
              <a:t>21</a:t>
            </a:fld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68" y="1051317"/>
            <a:ext cx="11498052" cy="47443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61387" y="167483"/>
            <a:ext cx="5847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600" b="1" dirty="0" smtClean="0"/>
              <a:t>PERMOHON YANG BERJAYA</a:t>
            </a:r>
            <a:endParaRPr lang="en-MY" sz="3600" b="1" dirty="0"/>
          </a:p>
        </p:txBody>
      </p:sp>
    </p:spTree>
    <p:extLst>
      <p:ext uri="{BB962C8B-B14F-4D97-AF65-F5344CB8AC3E}">
        <p14:creationId xmlns:p14="http://schemas.microsoft.com/office/powerpoint/2010/main" val="397432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A101-2CF0-42C1-A010-99184D72BC1D}" type="slidenum">
              <a:rPr lang="en-MY" smtClean="0"/>
              <a:pPr/>
              <a:t>22</a:t>
            </a:fld>
            <a:endParaRPr lang="en-MY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922" y="1573306"/>
            <a:ext cx="10878033" cy="40072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61387" y="167483"/>
            <a:ext cx="5847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600" b="1" dirty="0" smtClean="0"/>
              <a:t>PERMOHON YANG BERJAYA</a:t>
            </a:r>
            <a:endParaRPr lang="en-MY" sz="3600" b="1" dirty="0"/>
          </a:p>
        </p:txBody>
      </p:sp>
    </p:spTree>
    <p:extLst>
      <p:ext uri="{BB962C8B-B14F-4D97-AF65-F5344CB8AC3E}">
        <p14:creationId xmlns:p14="http://schemas.microsoft.com/office/powerpoint/2010/main" val="144777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A101-2CF0-42C1-A010-99184D72BC1D}" type="slidenum">
              <a:rPr lang="en-MY" smtClean="0"/>
              <a:pPr/>
              <a:t>23</a:t>
            </a:fld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40" y="1344705"/>
            <a:ext cx="10827807" cy="40475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61387" y="167483"/>
            <a:ext cx="5847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600" b="1" dirty="0" smtClean="0"/>
              <a:t>PERMOHON YANG BERJAYA</a:t>
            </a:r>
            <a:endParaRPr lang="en-MY" sz="3600" b="1" dirty="0"/>
          </a:p>
        </p:txBody>
      </p:sp>
    </p:spTree>
    <p:extLst>
      <p:ext uri="{BB962C8B-B14F-4D97-AF65-F5344CB8AC3E}">
        <p14:creationId xmlns:p14="http://schemas.microsoft.com/office/powerpoint/2010/main" val="428909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A101-2CF0-42C1-A010-99184D72BC1D}" type="slidenum">
              <a:rPr lang="en-MY" smtClean="0"/>
              <a:pPr/>
              <a:t>24</a:t>
            </a:fld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63" y="766483"/>
            <a:ext cx="11331418" cy="4504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61387" y="167483"/>
            <a:ext cx="5847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600" b="1" dirty="0" smtClean="0"/>
              <a:t>PERMOHON YANG BERJAYA</a:t>
            </a:r>
            <a:endParaRPr lang="en-MY" sz="3600" b="1" dirty="0"/>
          </a:p>
        </p:txBody>
      </p:sp>
    </p:spTree>
    <p:extLst>
      <p:ext uri="{BB962C8B-B14F-4D97-AF65-F5344CB8AC3E}">
        <p14:creationId xmlns:p14="http://schemas.microsoft.com/office/powerpoint/2010/main" val="33697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A101-2CF0-42C1-A010-99184D72BC1D}" type="slidenum">
              <a:rPr lang="en-MY" smtClean="0"/>
              <a:pPr/>
              <a:t>25</a:t>
            </a:fld>
            <a:endParaRPr lang="en-MY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434381"/>
              </p:ext>
            </p:extLst>
          </p:nvPr>
        </p:nvGraphicFramePr>
        <p:xfrm>
          <a:off x="1200312" y="1587322"/>
          <a:ext cx="8629488" cy="44308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19688"/>
                <a:gridCol w="2209800"/>
              </a:tblGrid>
              <a:tr h="1052084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</a:rPr>
                        <a:t>Kluster</a:t>
                      </a:r>
                      <a:endParaRPr lang="en-MY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effectLst/>
                        </a:rPr>
                        <a:t>Projek</a:t>
                      </a:r>
                      <a:endParaRPr lang="en-MY" sz="3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87314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effectLst/>
                        </a:rPr>
                        <a:t>Kejuruteraan dan Teknologi</a:t>
                      </a:r>
                      <a:endParaRPr lang="en-MY" sz="3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MY" sz="3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792621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3200" b="0">
                          <a:solidFill>
                            <a:schemeClr val="tx1"/>
                          </a:solidFill>
                          <a:effectLst/>
                        </a:rPr>
                        <a:t>Teknologi Komunikasi dan Informasi</a:t>
                      </a:r>
                      <a:endParaRPr lang="en-MY" sz="3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MY" sz="3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87314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3200" b="0">
                          <a:solidFill>
                            <a:schemeClr val="tx1"/>
                          </a:solidFill>
                          <a:effectLst/>
                        </a:rPr>
                        <a:t>Sains Sosial</a:t>
                      </a:r>
                      <a:endParaRPr lang="en-MY" sz="3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MY" sz="3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87314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3200" b="0">
                          <a:solidFill>
                            <a:schemeClr val="tx1"/>
                          </a:solidFill>
                          <a:effectLst/>
                        </a:rPr>
                        <a:t>Seni dan Sains Gunaan</a:t>
                      </a:r>
                      <a:endParaRPr lang="en-MY" sz="3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MY" sz="3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792621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3200" b="0" dirty="0">
                          <a:solidFill>
                            <a:schemeClr val="tx1"/>
                          </a:solidFill>
                          <a:effectLst/>
                        </a:rPr>
                        <a:t>Alam dan Warisan Seni Budaya</a:t>
                      </a:r>
                      <a:endParaRPr lang="en-MY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MY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89190" y="574203"/>
            <a:ext cx="781867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Geran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Berjaya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terdiri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daripada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kluster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68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A101-2CF0-42C1-A010-99184D72BC1D}" type="slidenum">
              <a:rPr lang="en-MY" smtClean="0"/>
              <a:pPr/>
              <a:t>26</a:t>
            </a:fld>
            <a:endParaRPr lang="en-MY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232491"/>
              </p:ext>
            </p:extLst>
          </p:nvPr>
        </p:nvGraphicFramePr>
        <p:xfrm>
          <a:off x="1791237" y="1643059"/>
          <a:ext cx="8190963" cy="3584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29270"/>
                <a:gridCol w="2061693"/>
              </a:tblGrid>
              <a:tr h="99882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</a:rPr>
                        <a:t>Institusi</a:t>
                      </a:r>
                      <a:endParaRPr lang="en-MY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effectLst/>
                        </a:rPr>
                        <a:t>Bilangan</a:t>
                      </a:r>
                      <a:endParaRPr lang="en-MY" sz="3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0578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</a:rPr>
                        <a:t>Jabatan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</a:rPr>
                        <a:t>Pendidikan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</a:rPr>
                        <a:t>Politeknik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</a:rPr>
                        <a:t>dan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</a:rPr>
                        <a:t>Kolej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</a:rPr>
                        <a:t>Komuniti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</a:rPr>
                        <a:t> (JPPKK)</a:t>
                      </a:r>
                      <a:endParaRPr lang="en-MY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MY" sz="3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3317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effectLst/>
                        </a:rPr>
                        <a:t>Politeknik</a:t>
                      </a:r>
                      <a:endParaRPr lang="en-MY" sz="3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MY" sz="3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6055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3200" b="0">
                          <a:solidFill>
                            <a:schemeClr val="tx1"/>
                          </a:solidFill>
                          <a:effectLst/>
                        </a:rPr>
                        <a:t>Kolej Komuniti</a:t>
                      </a:r>
                      <a:endParaRPr lang="en-MY" sz="3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MY" sz="3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3317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effectLst/>
                        </a:rPr>
                        <a:t>Jumlah</a:t>
                      </a:r>
                      <a:endParaRPr lang="en-MY" sz="3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MY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01085" y="628387"/>
            <a:ext cx="74059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Bilangan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institusi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berjaya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mendapat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geran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7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A101-2CF0-42C1-A010-99184D72BC1D}" type="slidenum">
              <a:rPr lang="en-MY" smtClean="0"/>
              <a:pPr/>
              <a:t>27</a:t>
            </a:fld>
            <a:endParaRPr lang="en-MY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772457"/>
              </p:ext>
            </p:extLst>
          </p:nvPr>
        </p:nvGraphicFramePr>
        <p:xfrm>
          <a:off x="2163651" y="1201544"/>
          <a:ext cx="8242479" cy="45116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04586"/>
                <a:gridCol w="2137893"/>
              </a:tblGrid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</a:rPr>
                        <a:t>Institusi</a:t>
                      </a:r>
                      <a:endParaRPr lang="en-MY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</a:rPr>
                        <a:t>Bilangan</a:t>
                      </a:r>
                      <a:endParaRPr lang="en-MY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</a:rPr>
                        <a:t>Jabatan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</a:rPr>
                        <a:t>Pendidikan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</a:rPr>
                        <a:t>Politeknik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</a:rPr>
                        <a:t>dan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</a:rPr>
                        <a:t>Kolej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</a:rPr>
                        <a:t>Komuniti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</a:rPr>
                        <a:t> (JPPKK)</a:t>
                      </a:r>
                      <a:endParaRPr lang="en-MY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MY" sz="3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effectLst/>
                        </a:rPr>
                        <a:t>Politeknik</a:t>
                      </a:r>
                      <a:endParaRPr lang="en-MY" sz="3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effectLst/>
                        </a:rPr>
                        <a:t>68</a:t>
                      </a:r>
                      <a:endParaRPr lang="en-MY" sz="3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effectLst/>
                        </a:rPr>
                        <a:t>Kolej Komuniti</a:t>
                      </a:r>
                      <a:endParaRPr lang="en-MY" sz="3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MY" sz="3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3200" b="0">
                          <a:solidFill>
                            <a:schemeClr val="tx1"/>
                          </a:solidFill>
                          <a:effectLst/>
                        </a:rPr>
                        <a:t>Industri</a:t>
                      </a:r>
                      <a:endParaRPr lang="en-MY" sz="3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MY" sz="3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effectLst/>
                        </a:rPr>
                        <a:t>IPTA</a:t>
                      </a:r>
                      <a:endParaRPr lang="en-MY" sz="3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MY" sz="3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effectLst/>
                        </a:rPr>
                        <a:t>Agensi</a:t>
                      </a:r>
                      <a:endParaRPr lang="en-MY" sz="3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MY" sz="3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</a:rPr>
                        <a:t>Jumlah</a:t>
                      </a:r>
                      <a:endParaRPr lang="en-MY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en-MY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75886" y="295684"/>
            <a:ext cx="79474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Bilangan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penyelidik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berjaya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mengikut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institusi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2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A101-2CF0-42C1-A010-99184D72BC1D}" type="slidenum">
              <a:rPr lang="en-MY" smtClean="0"/>
              <a:pPr/>
              <a:t>28</a:t>
            </a:fld>
            <a:endParaRPr lang="en-MY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494436"/>
              </p:ext>
            </p:extLst>
          </p:nvPr>
        </p:nvGraphicFramePr>
        <p:xfrm>
          <a:off x="3024825" y="424344"/>
          <a:ext cx="5964628" cy="64990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04763"/>
                <a:gridCol w="2459865"/>
              </a:tblGrid>
              <a:tr h="88916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Institusi</a:t>
                      </a:r>
                      <a:endParaRPr lang="en-MY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Bilangan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Penyelidik</a:t>
                      </a:r>
                      <a:endParaRPr lang="en-MY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7" marR="54467" marT="0" marB="0"/>
                </a:tc>
              </a:tr>
              <a:tr h="18130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PSA</a:t>
                      </a:r>
                      <a:endParaRPr lang="en-MY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MY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7" marR="54467" marT="0" marB="0"/>
                </a:tc>
              </a:tr>
              <a:tr h="18130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PMJ</a:t>
                      </a:r>
                      <a:endParaRPr lang="en-MY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MY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7" marR="54467" marT="0" marB="0"/>
                </a:tc>
              </a:tr>
              <a:tr h="18130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PTSB</a:t>
                      </a:r>
                      <a:endParaRPr lang="en-MY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MY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7" marR="54467" marT="0" marB="0"/>
                </a:tc>
              </a:tr>
              <a:tr h="18130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PUO</a:t>
                      </a:r>
                      <a:endParaRPr lang="en-MY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MY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7" marR="54467" marT="0" marB="0"/>
                </a:tc>
              </a:tr>
              <a:tr h="18130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PKK</a:t>
                      </a:r>
                      <a:endParaRPr lang="en-MY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MY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7" marR="54467" marT="0" marB="0"/>
                </a:tc>
              </a:tr>
              <a:tr h="18130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PKS</a:t>
                      </a:r>
                      <a:endParaRPr lang="en-MY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MY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7" marR="54467" marT="0" marB="0"/>
                </a:tc>
              </a:tr>
              <a:tr h="18130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PMK</a:t>
                      </a:r>
                      <a:endParaRPr lang="en-MY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MY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7" marR="54467" marT="0" marB="0"/>
                </a:tc>
              </a:tr>
              <a:tr h="18130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PMM</a:t>
                      </a:r>
                      <a:endParaRPr lang="en-MY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MY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7" marR="54467" marT="0" marB="0"/>
                </a:tc>
              </a:tr>
              <a:tr h="18130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PTSN</a:t>
                      </a:r>
                      <a:endParaRPr lang="en-MY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MY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7" marR="54467" marT="0" marB="0"/>
                </a:tc>
              </a:tr>
              <a:tr h="18130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PTSS</a:t>
                      </a:r>
                      <a:endParaRPr lang="en-MY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MY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7" marR="54467" marT="0" marB="0"/>
                </a:tc>
              </a:tr>
              <a:tr h="18130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PSMZA</a:t>
                      </a:r>
                      <a:endParaRPr lang="en-MY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MY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7" marR="54467" marT="0" marB="0"/>
                </a:tc>
              </a:tr>
              <a:tr h="18130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PPD</a:t>
                      </a:r>
                      <a:endParaRPr lang="en-MY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MY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7" marR="54467" marT="0" marB="0"/>
                </a:tc>
              </a:tr>
              <a:tr h="18130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PSAH</a:t>
                      </a:r>
                      <a:endParaRPr lang="en-MY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MY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7" marR="54467" marT="0" marB="0"/>
                </a:tc>
              </a:tr>
              <a:tr h="18130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KK Sungai Petani</a:t>
                      </a:r>
                      <a:endParaRPr lang="en-MY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MY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7" marR="54467" marT="0" marB="0"/>
                </a:tc>
              </a:tr>
              <a:tr h="18130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KK Masjid Tanah</a:t>
                      </a:r>
                      <a:endParaRPr lang="en-MY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MY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7" marR="54467" marT="0" marB="0"/>
                </a:tc>
              </a:tr>
              <a:tr h="18130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KK Hulu Selangor</a:t>
                      </a:r>
                      <a:endParaRPr lang="en-MY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MY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7" marR="54467" marT="0" marB="0"/>
                </a:tc>
              </a:tr>
              <a:tr h="18130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KK Hulu Langat</a:t>
                      </a:r>
                      <a:endParaRPr lang="en-MY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MY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7" marR="54467" marT="0" marB="0"/>
                </a:tc>
              </a:tr>
              <a:tr h="18130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Jumlah</a:t>
                      </a:r>
                      <a:endParaRPr lang="en-MY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81</a:t>
                      </a:r>
                      <a:endParaRPr lang="en-MY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7" marR="54467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65915" y="-98876"/>
            <a:ext cx="109212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Bilangan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penyelidik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berjaya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mengikut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Politeknik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Kolej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Komuniti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49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A101-2CF0-42C1-A010-99184D72BC1D}" type="slidenum">
              <a:rPr lang="en-MY" smtClean="0"/>
              <a:pPr/>
              <a:t>29</a:t>
            </a:fld>
            <a:endParaRPr lang="en-MY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5862626"/>
              </p:ext>
            </p:extLst>
          </p:nvPr>
        </p:nvGraphicFramePr>
        <p:xfrm>
          <a:off x="914401" y="993986"/>
          <a:ext cx="10698480" cy="5469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03120" y="121920"/>
            <a:ext cx="6585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CIRI </a:t>
            </a:r>
            <a:r>
              <a:rPr lang="en-US" sz="3600" b="1" dirty="0" err="1" smtClean="0"/>
              <a:t>CIRI</a:t>
            </a:r>
            <a:r>
              <a:rPr lang="en-US" sz="3600" b="1" dirty="0" smtClean="0"/>
              <a:t> PROPOSAL YANG BAGUS</a:t>
            </a:r>
            <a:endParaRPr lang="en-MY" sz="3600" b="1" dirty="0"/>
          </a:p>
        </p:txBody>
      </p:sp>
    </p:spTree>
    <p:extLst>
      <p:ext uri="{BB962C8B-B14F-4D97-AF65-F5344CB8AC3E}">
        <p14:creationId xmlns:p14="http://schemas.microsoft.com/office/powerpoint/2010/main" val="424574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A101-2CF0-42C1-A010-99184D72BC1D}" type="slidenum">
              <a:rPr lang="en-MY" smtClean="0"/>
              <a:pPr/>
              <a:t>3</a:t>
            </a:fld>
            <a:endParaRPr lang="en-MY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60992"/>
              </p:ext>
            </p:extLst>
          </p:nvPr>
        </p:nvGraphicFramePr>
        <p:xfrm>
          <a:off x="138220" y="309093"/>
          <a:ext cx="11658827" cy="586025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80599"/>
                <a:gridCol w="827077"/>
                <a:gridCol w="1368870"/>
                <a:gridCol w="863251"/>
                <a:gridCol w="1322830"/>
                <a:gridCol w="789259"/>
                <a:gridCol w="1151824"/>
                <a:gridCol w="841054"/>
                <a:gridCol w="1149358"/>
                <a:gridCol w="1011237"/>
                <a:gridCol w="1153468"/>
              </a:tblGrid>
              <a:tr h="7991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HARI/</a:t>
                      </a:r>
                      <a:endParaRPr lang="en-MY" sz="13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MASA</a:t>
                      </a:r>
                      <a:endParaRPr lang="en-MY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7.00AM-8.00AM</a:t>
                      </a:r>
                      <a:endParaRPr lang="en-MY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8.00AM-10.00AM</a:t>
                      </a:r>
                      <a:endParaRPr lang="en-MY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10.00AM-</a:t>
                      </a:r>
                      <a:endParaRPr lang="en-MY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11.30AM</a:t>
                      </a:r>
                      <a:endParaRPr lang="en-MY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MY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11.30AM-</a:t>
                      </a:r>
                      <a:endParaRPr lang="en-MY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1.00PM</a:t>
                      </a:r>
                      <a:endParaRPr lang="en-MY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1.00PM-</a:t>
                      </a:r>
                      <a:endParaRPr lang="en-MY" sz="13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2.00PM</a:t>
                      </a:r>
                      <a:endParaRPr lang="en-MY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2.00PM-</a:t>
                      </a:r>
                      <a:endParaRPr lang="en-MY" sz="13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3.30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dirty="0" smtClean="0">
                          <a:effectLst/>
                        </a:rPr>
                        <a:t>PM</a:t>
                      </a:r>
                      <a:endParaRPr lang="en-MY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3.30PM-</a:t>
                      </a:r>
                      <a:endParaRPr lang="en-MY" sz="13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3.50PM</a:t>
                      </a:r>
                      <a:endParaRPr lang="en-MY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3.50-5.00 </a:t>
                      </a:r>
                      <a:r>
                        <a:rPr lang="en-US" sz="1300" dirty="0" err="1" smtClean="0">
                          <a:effectLst/>
                        </a:rPr>
                        <a:t>ptg</a:t>
                      </a:r>
                      <a:endParaRPr lang="en-MY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smtClean="0">
                          <a:effectLst/>
                        </a:rPr>
                        <a:t>7.30 </a:t>
                      </a:r>
                      <a:r>
                        <a:rPr lang="en-US" sz="1300" dirty="0">
                          <a:effectLst/>
                        </a:rPr>
                        <a:t>-8.30 </a:t>
                      </a:r>
                      <a:endParaRPr lang="en-MY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8.30-10.30</a:t>
                      </a:r>
                      <a:endParaRPr lang="en-MY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991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23 OKT 2018</a:t>
                      </a:r>
                      <a:endParaRPr lang="en-MY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(SELASA)</a:t>
                      </a:r>
                      <a:endParaRPr lang="en-MY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PERJALANAN KE PTSS</a:t>
                      </a:r>
                      <a:endParaRPr lang="en-MY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 DAFTAR MASUK</a:t>
                      </a:r>
                      <a:endParaRPr lang="en-MY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MY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MAKAN MALAM</a:t>
                      </a:r>
                      <a:endParaRPr lang="en-MY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TAKLIMAT</a:t>
                      </a:r>
                      <a:endParaRPr lang="en-MY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655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24 OKT 2018</a:t>
                      </a:r>
                      <a:endParaRPr lang="en-MY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(RABU)</a:t>
                      </a:r>
                      <a:endParaRPr lang="en-MY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SARAPAN PAGI</a:t>
                      </a:r>
                      <a:endParaRPr lang="en-MY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TAKLIMAT </a:t>
                      </a:r>
                      <a:endParaRPr lang="en-MY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MY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T-ARGS</a:t>
                      </a:r>
                      <a:endParaRPr lang="en-MY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MY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MY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MY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MY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MY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MINUM PAGI</a:t>
                      </a:r>
                      <a:endParaRPr lang="en-MY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PENYEDIAAN PROPOSAL PENYELIDIKAN</a:t>
                      </a:r>
                      <a:endParaRPr lang="en-MY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MY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MY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MY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REHAT </a:t>
                      </a:r>
                      <a:endParaRPr lang="en-MY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MY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DAN </a:t>
                      </a:r>
                      <a:endParaRPr lang="en-MY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MY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MAKAN T.HARI</a:t>
                      </a:r>
                      <a:endParaRPr lang="en-MY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PENYEDIAAN PROPOSAL PENYELIDIKAN</a:t>
                      </a:r>
                      <a:endParaRPr lang="en-MY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MY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MY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MY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MINUM PETANG</a:t>
                      </a:r>
                      <a:endParaRPr lang="en-MY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smtClean="0">
                          <a:effectLst/>
                        </a:rPr>
                        <a:t>PENYEDIAAN PROPOSAL PENYELIDIKAN</a:t>
                      </a:r>
                      <a:endParaRPr lang="en-MY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MY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MY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REHAT </a:t>
                      </a:r>
                      <a:endParaRPr lang="en-MY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MY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DAN </a:t>
                      </a:r>
                      <a:endParaRPr lang="en-MY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MY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MAKAN MALAM</a:t>
                      </a:r>
                      <a:endParaRPr lang="en-MY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PENYEDIAAN PROPOSAL PENYELIDIKAN</a:t>
                      </a:r>
                      <a:endParaRPr lang="en-MY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982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25 OKT 2018</a:t>
                      </a:r>
                      <a:endParaRPr lang="en-MY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(KHAMIS)</a:t>
                      </a:r>
                      <a:endParaRPr lang="en-MY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SARAPAN PAGI</a:t>
                      </a:r>
                      <a:endParaRPr lang="en-MY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PEMURNIAAN DAN PENYEDIAAN PROPOSAL PENYELIDIKAN</a:t>
                      </a:r>
                      <a:endParaRPr lang="en-MY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PEMURNIAAN DAN PENYEDIAAN PROPOSAL PENYELIDIKAN</a:t>
                      </a:r>
                      <a:endParaRPr lang="en-MY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PEMURNIAAN DAN PENYEDIAAN PROPOSAL PENYELIDIKAN</a:t>
                      </a:r>
                      <a:endParaRPr lang="en-MY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PEMURNIAAN DAN PENYEDIAAN PROPOSAL PENYELIDIKAN</a:t>
                      </a:r>
                      <a:endParaRPr lang="en-MY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PEMURNIAAN DAN PENYEDIAAN PROPOSAL PENYELIDIKAN</a:t>
                      </a:r>
                      <a:endParaRPr lang="en-MY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982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26 OKT 2018</a:t>
                      </a:r>
                      <a:endParaRPr lang="en-MY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(JUMAAT)</a:t>
                      </a:r>
                      <a:endParaRPr lang="en-MY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MY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SARAPAN PAGI</a:t>
                      </a:r>
                      <a:endParaRPr lang="en-MY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PENGHANTARAN PROPOSAL PENYELIDIKAN KEPADA URUSETIA</a:t>
                      </a:r>
                      <a:endParaRPr lang="en-MY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MY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MY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MINUM PAGI</a:t>
                      </a:r>
                      <a:endParaRPr lang="en-MY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MY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MY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PENUTUP</a:t>
                      </a:r>
                      <a:endParaRPr lang="en-MY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MY" sz="13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           </a:t>
                      </a:r>
                      <a:endParaRPr lang="en-MY" sz="13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                  PERJALANAN PULANG</a:t>
                      </a:r>
                      <a:endParaRPr lang="en-MY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8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866" y="2185457"/>
            <a:ext cx="3122598" cy="32162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500" y="8113712"/>
            <a:ext cx="5554133" cy="4165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A101-2CF0-42C1-A010-99184D72BC1D}" type="slidenum">
              <a:rPr lang="en-MY" smtClean="0"/>
              <a:pPr/>
              <a:t>30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0075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788920" y="306063"/>
            <a:ext cx="8656319" cy="138499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SKIM GERAN PENYELIDIKAN GUNAAN TVET</a:t>
            </a:r>
            <a:br>
              <a:rPr lang="en-GB" sz="2800" b="1" dirty="0">
                <a:solidFill>
                  <a:schemeClr val="tx1"/>
                </a:solidFill>
              </a:rPr>
            </a:br>
            <a:r>
              <a:rPr lang="en-GB" sz="2800" b="1" dirty="0">
                <a:solidFill>
                  <a:schemeClr val="tx1"/>
                </a:solidFill>
              </a:rPr>
              <a:t>Applied Research Grant Scheme for TVET </a:t>
            </a:r>
            <a:br>
              <a:rPr lang="en-GB" sz="2800" b="1" dirty="0">
                <a:solidFill>
                  <a:schemeClr val="tx1"/>
                </a:solidFill>
              </a:rPr>
            </a:br>
            <a:r>
              <a:rPr lang="en-GB" sz="2800" b="1" dirty="0">
                <a:solidFill>
                  <a:schemeClr val="tx1"/>
                </a:solidFill>
              </a:rPr>
              <a:t>(T-ARGS)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8921" y="2126142"/>
            <a:ext cx="8656318" cy="4061297"/>
          </a:xfrm>
          <a:prstGeom prst="rect">
            <a:avLst/>
          </a:prstGeom>
          <a:ln w="38100" cmpd="sng"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u="sng" dirty="0" err="1"/>
              <a:t>Visi</a:t>
            </a:r>
            <a:endParaRPr lang="en-MY" sz="2800" b="1" u="sng" dirty="0"/>
          </a:p>
          <a:p>
            <a:r>
              <a:rPr lang="en-US" sz="2800" dirty="0" err="1"/>
              <a:t>Memperkasa</a:t>
            </a:r>
            <a:r>
              <a:rPr lang="en-US" sz="2800" dirty="0"/>
              <a:t> TVET </a:t>
            </a:r>
            <a:r>
              <a:rPr lang="en-US" sz="2800" dirty="0" err="1"/>
              <a:t>melalui</a:t>
            </a:r>
            <a:r>
              <a:rPr lang="en-US" sz="2800" dirty="0"/>
              <a:t> </a:t>
            </a:r>
            <a:r>
              <a:rPr lang="en-US" sz="2800" dirty="0" err="1"/>
              <a:t>penyelidikan</a:t>
            </a:r>
            <a:r>
              <a:rPr lang="en-US" sz="2800" dirty="0"/>
              <a:t> </a:t>
            </a:r>
            <a:r>
              <a:rPr lang="en-US" sz="2800" dirty="0" err="1"/>
              <a:t>gunaan</a:t>
            </a:r>
            <a:r>
              <a:rPr lang="en-US" sz="2800" dirty="0"/>
              <a:t> </a:t>
            </a:r>
            <a:r>
              <a:rPr lang="en-US" sz="2800" dirty="0" err="1"/>
              <a:t>berimpak</a:t>
            </a:r>
            <a:r>
              <a:rPr lang="en-US" sz="2800" dirty="0"/>
              <a:t> </a:t>
            </a:r>
            <a:r>
              <a:rPr lang="en-US" sz="2800" dirty="0" err="1"/>
              <a:t>tinggi</a:t>
            </a:r>
            <a:endParaRPr lang="en-MY" sz="2800" dirty="0"/>
          </a:p>
          <a:p>
            <a:endParaRPr lang="en-MY" sz="2800" dirty="0"/>
          </a:p>
          <a:p>
            <a:r>
              <a:rPr lang="en-US" sz="2800" b="1" u="sng" dirty="0" err="1"/>
              <a:t>Misi</a:t>
            </a:r>
            <a:endParaRPr lang="en-MY" sz="2800" b="1" u="sng" dirty="0"/>
          </a:p>
          <a:p>
            <a:r>
              <a:rPr lang="en-US" sz="2800" dirty="0" err="1"/>
              <a:t>Membudaya</a:t>
            </a:r>
            <a:r>
              <a:rPr lang="en-US" sz="2800" dirty="0"/>
              <a:t>, </a:t>
            </a:r>
            <a:r>
              <a:rPr lang="en-US" sz="2800" dirty="0" err="1"/>
              <a:t>memperkasa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melestarikan</a:t>
            </a:r>
            <a:r>
              <a:rPr lang="en-US" sz="2800" dirty="0"/>
              <a:t> </a:t>
            </a:r>
            <a:r>
              <a:rPr lang="en-US" sz="2800" dirty="0" err="1"/>
              <a:t>penyelidikan</a:t>
            </a:r>
            <a:r>
              <a:rPr lang="en-US" sz="2800" dirty="0"/>
              <a:t> </a:t>
            </a:r>
            <a:r>
              <a:rPr lang="en-US" sz="2800" dirty="0" err="1"/>
              <a:t>gunaan</a:t>
            </a:r>
            <a:r>
              <a:rPr lang="en-US" sz="2800" dirty="0"/>
              <a:t> </a:t>
            </a:r>
            <a:r>
              <a:rPr lang="en-US" sz="2800" dirty="0" err="1"/>
              <a:t>berimpak</a:t>
            </a:r>
            <a:r>
              <a:rPr lang="en-US" sz="2800" dirty="0"/>
              <a:t> </a:t>
            </a:r>
            <a:r>
              <a:rPr lang="en-US" sz="2800" dirty="0" err="1"/>
              <a:t>tinggi</a:t>
            </a:r>
            <a:r>
              <a:rPr lang="en-US" sz="2800" dirty="0"/>
              <a:t>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menyelesaikan</a:t>
            </a:r>
            <a:r>
              <a:rPr lang="en-US" sz="2800" dirty="0"/>
              <a:t> </a:t>
            </a:r>
            <a:r>
              <a:rPr lang="en-US" sz="2800" dirty="0" err="1"/>
              <a:t>permasalahan</a:t>
            </a:r>
            <a:r>
              <a:rPr lang="en-US" sz="2800" dirty="0"/>
              <a:t> </a:t>
            </a:r>
            <a:r>
              <a:rPr lang="en-US" sz="2800" dirty="0" err="1"/>
              <a:t>individu</a:t>
            </a:r>
            <a:r>
              <a:rPr lang="en-US" sz="2800" dirty="0"/>
              <a:t>, </a:t>
            </a:r>
            <a:r>
              <a:rPr lang="en-US" sz="2800" dirty="0" err="1"/>
              <a:t>organisasi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institusi</a:t>
            </a:r>
            <a:r>
              <a:rPr lang="en-US" sz="2800" dirty="0"/>
              <a:t> demi </a:t>
            </a:r>
            <a:r>
              <a:rPr lang="en-US" sz="2800" dirty="0" err="1"/>
              <a:t>kesejahteraan</a:t>
            </a:r>
            <a:r>
              <a:rPr lang="en-US" sz="2800" dirty="0"/>
              <a:t> </a:t>
            </a:r>
            <a:r>
              <a:rPr lang="en-US" sz="2800" dirty="0" err="1"/>
              <a:t>komuniti</a:t>
            </a:r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40" name="Rectangle 39"/>
          <p:cNvSpPr/>
          <p:nvPr/>
        </p:nvSpPr>
        <p:spPr>
          <a:xfrm>
            <a:off x="0" y="0"/>
            <a:ext cx="18796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2" name="Rounded Rectangle 41"/>
          <p:cNvSpPr/>
          <p:nvPr/>
        </p:nvSpPr>
        <p:spPr>
          <a:xfrm>
            <a:off x="188602" y="2744556"/>
            <a:ext cx="1554480" cy="558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/>
              <a:t>PERMOHONAN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88602" y="3544956"/>
            <a:ext cx="1554480" cy="558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PENILAIAN</a:t>
            </a:r>
            <a:endParaRPr lang="en-MY" sz="1600" dirty="0"/>
          </a:p>
        </p:txBody>
      </p:sp>
      <p:sp>
        <p:nvSpPr>
          <p:cNvPr id="44" name="Rounded Rectangle 43"/>
          <p:cNvSpPr/>
          <p:nvPr/>
        </p:nvSpPr>
        <p:spPr>
          <a:xfrm>
            <a:off x="188602" y="4344428"/>
            <a:ext cx="1554480" cy="558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PEMANTAUAN</a:t>
            </a:r>
            <a:endParaRPr lang="en-MY" sz="1600" dirty="0"/>
          </a:p>
        </p:txBody>
      </p:sp>
      <p:sp>
        <p:nvSpPr>
          <p:cNvPr id="45" name="Rounded Rectangle 44"/>
          <p:cNvSpPr/>
          <p:nvPr/>
        </p:nvSpPr>
        <p:spPr>
          <a:xfrm>
            <a:off x="172836" y="5119564"/>
            <a:ext cx="1554480" cy="558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KEPUTUSAN</a:t>
            </a:r>
            <a:endParaRPr lang="en-MY" sz="1600" dirty="0"/>
          </a:p>
        </p:txBody>
      </p:sp>
      <p:sp>
        <p:nvSpPr>
          <p:cNvPr id="46" name="Rounded Rectangle 45"/>
          <p:cNvSpPr/>
          <p:nvPr/>
        </p:nvSpPr>
        <p:spPr>
          <a:xfrm>
            <a:off x="201302" y="1944156"/>
            <a:ext cx="1554480" cy="558800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PENGENALAN</a:t>
            </a:r>
            <a:endParaRPr lang="en-MY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366933"/>
            <a:ext cx="12192000" cy="296334"/>
          </a:xfrm>
          <a:prstGeom prst="rect">
            <a:avLst/>
          </a:prstGeom>
          <a:solidFill>
            <a:srgbClr val="33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A101-2CF0-42C1-A010-99184D72BC1D}" type="slidenum">
              <a:rPr lang="en-MY" smtClean="0"/>
              <a:pPr/>
              <a:t>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4317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0" y="0"/>
            <a:ext cx="18796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2" name="Rounded Rectangle 41"/>
          <p:cNvSpPr/>
          <p:nvPr/>
        </p:nvSpPr>
        <p:spPr>
          <a:xfrm>
            <a:off x="220134" y="2744556"/>
            <a:ext cx="1554480" cy="558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/>
              <a:t>PERMOHONAN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220134" y="3544956"/>
            <a:ext cx="1554480" cy="558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PENILAIAN</a:t>
            </a:r>
            <a:endParaRPr lang="en-MY" sz="1600" dirty="0"/>
          </a:p>
        </p:txBody>
      </p:sp>
      <p:sp>
        <p:nvSpPr>
          <p:cNvPr id="44" name="Rounded Rectangle 43"/>
          <p:cNvSpPr/>
          <p:nvPr/>
        </p:nvSpPr>
        <p:spPr>
          <a:xfrm>
            <a:off x="232834" y="4345356"/>
            <a:ext cx="1554480" cy="558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PEMANTAUAN</a:t>
            </a:r>
            <a:endParaRPr lang="en-MY" sz="1600" dirty="0"/>
          </a:p>
        </p:txBody>
      </p:sp>
      <p:sp>
        <p:nvSpPr>
          <p:cNvPr id="45" name="Rounded Rectangle 44"/>
          <p:cNvSpPr/>
          <p:nvPr/>
        </p:nvSpPr>
        <p:spPr>
          <a:xfrm>
            <a:off x="232832" y="5155967"/>
            <a:ext cx="1554480" cy="558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KEPUTUSAN</a:t>
            </a:r>
            <a:endParaRPr lang="en-MY" sz="1600" dirty="0"/>
          </a:p>
        </p:txBody>
      </p:sp>
      <p:sp>
        <p:nvSpPr>
          <p:cNvPr id="46" name="Rounded Rectangle 45"/>
          <p:cNvSpPr/>
          <p:nvPr/>
        </p:nvSpPr>
        <p:spPr>
          <a:xfrm>
            <a:off x="232834" y="1944156"/>
            <a:ext cx="1554480" cy="558800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PENGENALAN</a:t>
            </a:r>
            <a:endParaRPr lang="en-MY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366933"/>
            <a:ext cx="12192000" cy="296334"/>
          </a:xfrm>
          <a:prstGeom prst="rect">
            <a:avLst/>
          </a:prstGeom>
          <a:solidFill>
            <a:srgbClr val="33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A101-2CF0-42C1-A010-99184D72BC1D}" type="slidenum">
              <a:rPr lang="en-MY" smtClean="0"/>
              <a:pPr/>
              <a:t>5</a:t>
            </a:fld>
            <a:endParaRPr lang="en-MY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571969779"/>
              </p:ext>
            </p:extLst>
          </p:nvPr>
        </p:nvGraphicFramePr>
        <p:xfrm>
          <a:off x="5486398" y="-336884"/>
          <a:ext cx="7210926" cy="6809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69940612"/>
              </p:ext>
            </p:extLst>
          </p:nvPr>
        </p:nvGraphicFramePr>
        <p:xfrm>
          <a:off x="2096169" y="0"/>
          <a:ext cx="4216400" cy="3004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31359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8796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ectangle 10"/>
          <p:cNvSpPr/>
          <p:nvPr/>
        </p:nvSpPr>
        <p:spPr>
          <a:xfrm>
            <a:off x="0" y="6366933"/>
            <a:ext cx="12192000" cy="296334"/>
          </a:xfrm>
          <a:prstGeom prst="rect">
            <a:avLst/>
          </a:prstGeom>
          <a:solidFill>
            <a:srgbClr val="33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583818" y="21296"/>
            <a:ext cx="7651448" cy="614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MY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508402"/>
              </p:ext>
            </p:extLst>
          </p:nvPr>
        </p:nvGraphicFramePr>
        <p:xfrm>
          <a:off x="2004857" y="728947"/>
          <a:ext cx="10105733" cy="477115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1057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5911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JPPKK (PPI)</a:t>
                      </a:r>
                      <a:endParaRPr lang="en-MY" sz="2800" dirty="0">
                        <a:solidFill>
                          <a:schemeClr val="tx1"/>
                        </a:solidFill>
                      </a:endParaRPr>
                    </a:p>
                  </a:txBody>
                  <a:tcPr marL="113336" marR="113336" marT="56668" marB="5666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31100">
                <a:tc>
                  <a:txBody>
                    <a:bodyPr/>
                    <a:lstStyle/>
                    <a:p>
                      <a:pPr algn="just"/>
                      <a:r>
                        <a:rPr lang="en-US" sz="2500" dirty="0"/>
                        <a:t>Applied</a:t>
                      </a:r>
                      <a:r>
                        <a:rPr lang="en-US" sz="2500" baseline="0" dirty="0"/>
                        <a:t> Research (T-ARGS)</a:t>
                      </a:r>
                    </a:p>
                    <a:p>
                      <a:pPr marL="177800" lvl="0" indent="-165100" algn="just">
                        <a:buFont typeface="Wingdings" panose="05000000000000000000" pitchFamily="2" charset="2"/>
                        <a:buChar char="Ø"/>
                      </a:pPr>
                      <a:r>
                        <a:rPr lang="en-US" sz="2300" b="1" dirty="0"/>
                        <a:t>SPPPM</a:t>
                      </a:r>
                      <a:r>
                        <a:rPr lang="en-US" sz="2300" dirty="0"/>
                        <a:t> (Skim </a:t>
                      </a:r>
                      <a:r>
                        <a:rPr lang="en-US" sz="2300" dirty="0" err="1"/>
                        <a:t>Penyelidikan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Pensyarah</a:t>
                      </a:r>
                      <a:r>
                        <a:rPr lang="en-US" sz="2300" dirty="0"/>
                        <a:t> Muda) : </a:t>
                      </a:r>
                      <a:r>
                        <a:rPr lang="en-US" sz="2300" dirty="0" err="1"/>
                        <a:t>Menghasilkan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produk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baharu</a:t>
                      </a:r>
                      <a:r>
                        <a:rPr lang="en-US" sz="2300" dirty="0"/>
                        <a:t>/</a:t>
                      </a:r>
                      <a:r>
                        <a:rPr lang="en-US" sz="2300" dirty="0" err="1"/>
                        <a:t>menambah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baik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produk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sedia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ada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untuk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penyelesaian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segera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bagi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permasalahan</a:t>
                      </a:r>
                      <a:r>
                        <a:rPr lang="en-US" sz="2300" dirty="0"/>
                        <a:t> di </a:t>
                      </a:r>
                      <a:r>
                        <a:rPr lang="en-US" sz="2300" dirty="0" err="1"/>
                        <a:t>industri</a:t>
                      </a:r>
                      <a:r>
                        <a:rPr lang="en-US" sz="2300" dirty="0"/>
                        <a:t> – </a:t>
                      </a:r>
                      <a:r>
                        <a:rPr lang="en-US" sz="2300" dirty="0" err="1"/>
                        <a:t>Jangka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pendek</a:t>
                      </a:r>
                      <a:endParaRPr lang="en-US" sz="2300" dirty="0"/>
                    </a:p>
                    <a:p>
                      <a:pPr marL="177800" lvl="0" indent="-165100" algn="just">
                        <a:buFont typeface="Wingdings" panose="05000000000000000000" pitchFamily="2" charset="2"/>
                        <a:buChar char="Ø"/>
                      </a:pPr>
                      <a:r>
                        <a:rPr lang="en-US" sz="2300" b="1" dirty="0"/>
                        <a:t>TRGS</a:t>
                      </a:r>
                      <a:r>
                        <a:rPr lang="en-US" sz="2300" dirty="0"/>
                        <a:t> (</a:t>
                      </a:r>
                      <a:r>
                        <a:rPr lang="en-US" sz="2300" dirty="0" err="1"/>
                        <a:t>Transdisciplinary</a:t>
                      </a:r>
                      <a:r>
                        <a:rPr lang="en-US" sz="2300" dirty="0"/>
                        <a:t> Research): </a:t>
                      </a:r>
                      <a:r>
                        <a:rPr lang="en-US" sz="2300" dirty="0" err="1"/>
                        <a:t>Menghasilkan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produk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baharu</a:t>
                      </a:r>
                      <a:r>
                        <a:rPr lang="en-US" sz="2300" dirty="0"/>
                        <a:t>/</a:t>
                      </a:r>
                      <a:r>
                        <a:rPr lang="en-US" sz="2300" dirty="0" err="1"/>
                        <a:t>menambah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baik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produk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sedia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ada</a:t>
                      </a:r>
                      <a:r>
                        <a:rPr lang="en-US" sz="2300" dirty="0"/>
                        <a:t> yang </a:t>
                      </a:r>
                      <a:r>
                        <a:rPr lang="en-US" sz="2300" dirty="0" err="1"/>
                        <a:t>dapat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menyelesaikan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permasalahan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pelbagai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disiplin</a:t>
                      </a:r>
                      <a:endParaRPr lang="en-US" sz="2300" dirty="0"/>
                    </a:p>
                    <a:p>
                      <a:pPr marL="177800" lvl="0" indent="-165100" algn="just">
                        <a:buFont typeface="Wingdings" panose="05000000000000000000" pitchFamily="2" charset="2"/>
                        <a:buChar char="Ø"/>
                      </a:pPr>
                      <a:r>
                        <a:rPr lang="en-US" sz="2300" b="1" dirty="0"/>
                        <a:t>PRGS</a:t>
                      </a:r>
                      <a:r>
                        <a:rPr lang="en-US" sz="2300" dirty="0"/>
                        <a:t> (Prototype Research):  </a:t>
                      </a:r>
                      <a:r>
                        <a:rPr lang="en-US" sz="2300" dirty="0" err="1"/>
                        <a:t>Menghasilkan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produk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baharu</a:t>
                      </a:r>
                      <a:r>
                        <a:rPr lang="en-US" sz="2300" dirty="0"/>
                        <a:t>/</a:t>
                      </a:r>
                      <a:r>
                        <a:rPr lang="en-US" sz="2300" dirty="0" err="1"/>
                        <a:t>menambah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baik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produk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sedia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ada</a:t>
                      </a:r>
                      <a:r>
                        <a:rPr lang="en-US" sz="2300" dirty="0"/>
                        <a:t> yang </a:t>
                      </a:r>
                      <a:r>
                        <a:rPr lang="en-US" sz="2300" dirty="0" err="1"/>
                        <a:t>dapat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menyelesaikan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permasalahan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sesuatu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teknologi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terkini</a:t>
                      </a:r>
                      <a:r>
                        <a:rPr lang="en-US" sz="2300" dirty="0"/>
                        <a:t> yang </a:t>
                      </a:r>
                      <a:r>
                        <a:rPr lang="en-US" sz="2300" dirty="0" err="1"/>
                        <a:t>khusus</a:t>
                      </a:r>
                      <a:r>
                        <a:rPr lang="en-US" sz="2300" dirty="0"/>
                        <a:t>.</a:t>
                      </a:r>
                      <a:r>
                        <a:rPr lang="en-MY" sz="2300" baseline="0" dirty="0">
                          <a:effectLst/>
                        </a:rPr>
                        <a:t> </a:t>
                      </a:r>
                    </a:p>
                    <a:p>
                      <a:pPr marL="177800" lvl="0" indent="-165100" algn="just">
                        <a:buFont typeface="Wingdings" panose="05000000000000000000" pitchFamily="2" charset="2"/>
                        <a:buChar char="Ø"/>
                      </a:pPr>
                      <a:r>
                        <a:rPr lang="en-US" sz="2300" b="1" dirty="0"/>
                        <a:t>LRGS</a:t>
                      </a:r>
                      <a:r>
                        <a:rPr lang="en-US" sz="2300" dirty="0"/>
                        <a:t> (Long-Term): </a:t>
                      </a:r>
                      <a:r>
                        <a:rPr lang="en-US" sz="2300" dirty="0" err="1"/>
                        <a:t>Menghasilkan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produk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baharu</a:t>
                      </a:r>
                      <a:r>
                        <a:rPr lang="en-US" sz="2300" dirty="0"/>
                        <a:t>/</a:t>
                      </a:r>
                      <a:r>
                        <a:rPr lang="en-US" sz="2300" dirty="0" err="1"/>
                        <a:t>menambah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baik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produk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sedia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ada</a:t>
                      </a:r>
                      <a:r>
                        <a:rPr lang="en-US" sz="2300" dirty="0"/>
                        <a:t> yang </a:t>
                      </a:r>
                      <a:r>
                        <a:rPr lang="en-US" sz="2300" dirty="0" err="1"/>
                        <a:t>dapat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menyelesaikan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permasalahan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sesuatu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teknologi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pelbagai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disiplin</a:t>
                      </a:r>
                      <a:endParaRPr lang="en-MY" sz="2300" b="1" dirty="0">
                        <a:solidFill>
                          <a:srgbClr val="FF0000"/>
                        </a:solidFill>
                      </a:endParaRPr>
                    </a:p>
                  </a:txBody>
                  <a:tcPr marL="113336" marR="113336" marT="56668" marB="5666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220134" y="2744556"/>
            <a:ext cx="1554480" cy="558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/>
              <a:t>PERMOHONAN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20134" y="3544956"/>
            <a:ext cx="1554480" cy="558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PENILAIAN</a:t>
            </a:r>
            <a:endParaRPr lang="en-MY" sz="1600" dirty="0"/>
          </a:p>
        </p:txBody>
      </p:sp>
      <p:sp>
        <p:nvSpPr>
          <p:cNvPr id="14" name="Rounded Rectangle 13"/>
          <p:cNvSpPr/>
          <p:nvPr/>
        </p:nvSpPr>
        <p:spPr>
          <a:xfrm>
            <a:off x="232834" y="4345356"/>
            <a:ext cx="1554480" cy="558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PEMANTAUAN</a:t>
            </a:r>
            <a:endParaRPr lang="en-MY" sz="1600" dirty="0"/>
          </a:p>
        </p:txBody>
      </p:sp>
      <p:sp>
        <p:nvSpPr>
          <p:cNvPr id="15" name="Rounded Rectangle 14"/>
          <p:cNvSpPr/>
          <p:nvPr/>
        </p:nvSpPr>
        <p:spPr>
          <a:xfrm>
            <a:off x="232832" y="5155967"/>
            <a:ext cx="1554480" cy="558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KEPUTUSAN</a:t>
            </a:r>
            <a:endParaRPr lang="en-MY" sz="1600" dirty="0"/>
          </a:p>
        </p:txBody>
      </p:sp>
      <p:sp>
        <p:nvSpPr>
          <p:cNvPr id="16" name="Rounded Rectangle 15"/>
          <p:cNvSpPr/>
          <p:nvPr/>
        </p:nvSpPr>
        <p:spPr>
          <a:xfrm>
            <a:off x="232834" y="1944156"/>
            <a:ext cx="1554480" cy="558800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PENGENALAN</a:t>
            </a:r>
            <a:endParaRPr lang="en-MY" b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A101-2CF0-42C1-A010-99184D72BC1D}" type="slidenum">
              <a:rPr lang="en-MY" smtClean="0"/>
              <a:pPr/>
              <a:t>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0582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8796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ectangle 10"/>
          <p:cNvSpPr/>
          <p:nvPr/>
        </p:nvSpPr>
        <p:spPr>
          <a:xfrm>
            <a:off x="0" y="6366933"/>
            <a:ext cx="12192000" cy="296334"/>
          </a:xfrm>
          <a:prstGeom prst="rect">
            <a:avLst/>
          </a:prstGeom>
          <a:solidFill>
            <a:srgbClr val="33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7" name="TextBox 36"/>
          <p:cNvSpPr txBox="1"/>
          <p:nvPr/>
        </p:nvSpPr>
        <p:spPr>
          <a:xfrm>
            <a:off x="2183571" y="138499"/>
            <a:ext cx="2937756" cy="89255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tx1"/>
                </a:solidFill>
              </a:rPr>
              <a:t>T-ARGS Conceptual Framework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111794" y="639285"/>
            <a:ext cx="398665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graduan</a:t>
            </a:r>
            <a:r>
              <a:rPr lang="en-US" dirty="0"/>
              <a:t> </a:t>
            </a:r>
            <a:r>
              <a:rPr lang="en-US" b="1" dirty="0">
                <a:solidFill>
                  <a:srgbClr val="FF6600"/>
                </a:solidFill>
              </a:rPr>
              <a:t>TVET professional </a:t>
            </a:r>
            <a:r>
              <a:rPr lang="en-US" b="1" dirty="0" err="1">
                <a:solidFill>
                  <a:srgbClr val="FF6600"/>
                </a:solidFill>
              </a:rPr>
              <a:t>berkemahiran</a:t>
            </a:r>
            <a:r>
              <a:rPr lang="en-US" b="1" dirty="0">
                <a:solidFill>
                  <a:srgbClr val="FF6600"/>
                </a:solidFill>
              </a:rPr>
              <a:t> </a:t>
            </a:r>
            <a:r>
              <a:rPr lang="en-US" b="1" dirty="0" err="1">
                <a:solidFill>
                  <a:srgbClr val="FF6600"/>
                </a:solidFill>
              </a:rPr>
              <a:t>tinggi</a:t>
            </a:r>
            <a:r>
              <a:rPr lang="en-MY" b="1" dirty="0">
                <a:solidFill>
                  <a:srgbClr val="FF6600"/>
                </a:solidFill>
              </a:rPr>
              <a:t> </a:t>
            </a:r>
            <a:endParaRPr lang="en-GB" b="1" dirty="0">
              <a:solidFill>
                <a:srgbClr val="FF66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520962" y="1357209"/>
            <a:ext cx="359397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/>
              <a:t>Pembangunan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inovasi</a:t>
            </a:r>
            <a:r>
              <a:rPr lang="en-US" dirty="0"/>
              <a:t> (</a:t>
            </a:r>
            <a:r>
              <a:rPr lang="en-US" b="1" i="1" dirty="0">
                <a:solidFill>
                  <a:srgbClr val="FF6600"/>
                </a:solidFill>
              </a:rPr>
              <a:t>Product Innovation)</a:t>
            </a:r>
            <a:r>
              <a:rPr lang="en-MY" dirty="0"/>
              <a:t> </a:t>
            </a:r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8871309" y="2101796"/>
            <a:ext cx="325319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kesejahteraan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(</a:t>
            </a:r>
            <a:r>
              <a:rPr lang="en-US" b="1" i="1" dirty="0">
                <a:solidFill>
                  <a:srgbClr val="FF6600"/>
                </a:solidFill>
              </a:rPr>
              <a:t>social wellbeing</a:t>
            </a:r>
            <a:r>
              <a:rPr lang="en-US" dirty="0"/>
              <a:t>)</a:t>
            </a:r>
            <a:r>
              <a:rPr lang="en-MY" dirty="0"/>
              <a:t> </a:t>
            </a:r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>
            <a:off x="7930496" y="194863"/>
            <a:ext cx="4167956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HALATUJU T-ARGS</a:t>
            </a:r>
            <a:endParaRPr lang="en-GB" sz="2000" b="1" dirty="0">
              <a:solidFill>
                <a:schemeClr val="tx1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776866" y="425709"/>
            <a:ext cx="7825661" cy="5721560"/>
            <a:chOff x="1243771" y="966793"/>
            <a:chExt cx="9157932" cy="5758152"/>
          </a:xfrm>
        </p:grpSpPr>
        <p:grpSp>
          <p:nvGrpSpPr>
            <p:cNvPr id="45" name="Group 44"/>
            <p:cNvGrpSpPr/>
            <p:nvPr/>
          </p:nvGrpSpPr>
          <p:grpSpPr>
            <a:xfrm>
              <a:off x="1243771" y="966793"/>
              <a:ext cx="9144919" cy="5758152"/>
              <a:chOff x="1243771" y="966793"/>
              <a:chExt cx="9144919" cy="5758152"/>
            </a:xfrm>
          </p:grpSpPr>
          <p:sp>
            <p:nvSpPr>
              <p:cNvPr id="48" name="Isosceles Triangle 47"/>
              <p:cNvSpPr/>
              <p:nvPr/>
            </p:nvSpPr>
            <p:spPr>
              <a:xfrm>
                <a:off x="1243771" y="966793"/>
                <a:ext cx="9144919" cy="5758152"/>
              </a:xfrm>
              <a:prstGeom prst="triangle">
                <a:avLst/>
              </a:prstGeom>
              <a:noFill/>
              <a:ln>
                <a:solidFill>
                  <a:srgbClr val="3333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875516" y="5973616"/>
                <a:ext cx="2383368" cy="646331"/>
              </a:xfrm>
              <a:prstGeom prst="rect">
                <a:avLst/>
              </a:prstGeom>
              <a:noFill/>
              <a:ln>
                <a:solidFill>
                  <a:srgbClr val="3333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chemeClr val="tx1"/>
                    </a:solidFill>
                  </a:rPr>
                  <a:t>Engineering &amp; Technology 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926162" y="5563808"/>
                <a:ext cx="1909720" cy="1052285"/>
              </a:xfrm>
              <a:prstGeom prst="rect">
                <a:avLst/>
              </a:prstGeom>
              <a:noFill/>
              <a:ln>
                <a:solidFill>
                  <a:srgbClr val="3333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noAutofit/>
              </a:bodyPr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GB" b="1" dirty="0">
                    <a:solidFill>
                      <a:schemeClr val="tx1"/>
                    </a:solidFill>
                  </a:rPr>
                  <a:t>Social Sciences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478894" y="5563092"/>
                <a:ext cx="2383368" cy="369332"/>
              </a:xfrm>
              <a:prstGeom prst="rect">
                <a:avLst/>
              </a:prstGeom>
              <a:noFill/>
              <a:ln>
                <a:solidFill>
                  <a:srgbClr val="3333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chemeClr val="tx1"/>
                    </a:solidFill>
                  </a:rPr>
                  <a:t>Arts &amp; Applied Arts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482924" y="5982424"/>
                <a:ext cx="2383369" cy="646331"/>
              </a:xfrm>
              <a:prstGeom prst="rect">
                <a:avLst/>
              </a:prstGeom>
              <a:noFill/>
              <a:ln>
                <a:solidFill>
                  <a:srgbClr val="3333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chemeClr val="tx1"/>
                    </a:solidFill>
                  </a:rPr>
                  <a:t>Natural &amp;  Cultural Heritage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886772" y="5552241"/>
                <a:ext cx="2383368" cy="369332"/>
              </a:xfrm>
              <a:prstGeom prst="rect">
                <a:avLst/>
              </a:prstGeom>
              <a:noFill/>
              <a:ln>
                <a:solidFill>
                  <a:srgbClr val="3333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chemeClr val="tx1"/>
                    </a:solidFill>
                  </a:rPr>
                  <a:t>ICT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4968751" y="2129509"/>
                <a:ext cx="1671181" cy="650465"/>
              </a:xfrm>
              <a:prstGeom prst="rect">
                <a:avLst/>
              </a:prstGeom>
              <a:noFill/>
              <a:ln>
                <a:solidFill>
                  <a:srgbClr val="3333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Professional</a:t>
                </a:r>
              </a:p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TVET</a:t>
                </a:r>
                <a:endParaRPr lang="en-GB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6216234" y="3410307"/>
                <a:ext cx="1536702" cy="650465"/>
              </a:xfrm>
              <a:prstGeom prst="rect">
                <a:avLst/>
              </a:prstGeom>
              <a:noFill/>
              <a:ln>
                <a:solidFill>
                  <a:srgbClr val="3333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i="1" dirty="0">
                    <a:solidFill>
                      <a:schemeClr val="tx1"/>
                    </a:solidFill>
                  </a:rPr>
                  <a:t>Product Innovation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3843695" y="3402236"/>
                <a:ext cx="1536702" cy="650465"/>
              </a:xfrm>
              <a:prstGeom prst="rect">
                <a:avLst/>
              </a:prstGeom>
              <a:noFill/>
              <a:ln>
                <a:solidFill>
                  <a:srgbClr val="3333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i="1" dirty="0">
                    <a:solidFill>
                      <a:schemeClr val="tx1"/>
                    </a:solidFill>
                  </a:rPr>
                  <a:t>Social Wellbeing</a:t>
                </a:r>
                <a:r>
                  <a:rPr lang="en-MY" dirty="0">
                    <a:solidFill>
                      <a:schemeClr val="tx1"/>
                    </a:solidFill>
                  </a:rPr>
                  <a:t> 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3621868" y="4392603"/>
                <a:ext cx="1536702" cy="402669"/>
              </a:xfrm>
              <a:prstGeom prst="rect">
                <a:avLst/>
              </a:prstGeom>
              <a:noFill/>
              <a:ln>
                <a:solidFill>
                  <a:srgbClr val="3333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Students</a:t>
                </a:r>
                <a:endParaRPr lang="en-GB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4863276" y="4382379"/>
                <a:ext cx="1536702" cy="402669"/>
              </a:xfrm>
              <a:prstGeom prst="rect">
                <a:avLst/>
              </a:prstGeom>
              <a:noFill/>
              <a:ln>
                <a:solidFill>
                  <a:srgbClr val="3333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Staffs</a:t>
                </a:r>
                <a:endParaRPr lang="en-GB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4756888" y="5019166"/>
                <a:ext cx="1749536" cy="402669"/>
              </a:xfrm>
              <a:prstGeom prst="rect">
                <a:avLst/>
              </a:prstGeom>
              <a:noFill/>
              <a:ln>
                <a:solidFill>
                  <a:srgbClr val="3333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Community</a:t>
                </a:r>
                <a:endParaRPr lang="en-GB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6283074" y="4377990"/>
                <a:ext cx="1536702" cy="402669"/>
              </a:xfrm>
              <a:prstGeom prst="rect">
                <a:avLst/>
              </a:prstGeom>
              <a:noFill/>
              <a:ln>
                <a:solidFill>
                  <a:srgbClr val="3333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Industries</a:t>
                </a:r>
                <a:endParaRPr lang="en-GB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2957076" y="5012292"/>
                <a:ext cx="1798638" cy="402669"/>
              </a:xfrm>
              <a:prstGeom prst="rect">
                <a:avLst/>
              </a:prstGeom>
              <a:noFill/>
              <a:ln>
                <a:solidFill>
                  <a:srgbClr val="3333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Institutions</a:t>
                </a:r>
                <a:endParaRPr lang="en-GB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6506423" y="5014996"/>
                <a:ext cx="1926901" cy="402669"/>
              </a:xfrm>
              <a:prstGeom prst="rect">
                <a:avLst/>
              </a:prstGeom>
              <a:noFill/>
              <a:ln>
                <a:solidFill>
                  <a:srgbClr val="3333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Governance</a:t>
                </a:r>
                <a:endParaRPr lang="en-GB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 rot="3340057">
                <a:off x="9434071" y="5615595"/>
                <a:ext cx="1009317" cy="468226"/>
              </a:xfrm>
              <a:prstGeom prst="rect">
                <a:avLst/>
              </a:prstGeom>
              <a:noFill/>
              <a:ln>
                <a:solidFill>
                  <a:srgbClr val="3333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000" dirty="0"/>
                  <a:t>Product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 rot="3353541">
                <a:off x="8360867" y="4603519"/>
                <a:ext cx="1530656" cy="468226"/>
              </a:xfrm>
              <a:prstGeom prst="rect">
                <a:avLst/>
              </a:prstGeom>
              <a:noFill/>
              <a:ln>
                <a:solidFill>
                  <a:srgbClr val="3333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000" dirty="0"/>
                  <a:t>Beneficiaries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 rot="3355033">
                <a:off x="6806768" y="2354940"/>
                <a:ext cx="1154962" cy="468226"/>
              </a:xfrm>
              <a:prstGeom prst="rect">
                <a:avLst/>
              </a:prstGeom>
              <a:noFill/>
              <a:ln>
                <a:solidFill>
                  <a:srgbClr val="3333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000" dirty="0"/>
                  <a:t>Outcome</a:t>
                </a: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0185523" y="6188806"/>
              <a:ext cx="216180" cy="371694"/>
            </a:xfrm>
            <a:prstGeom prst="rect">
              <a:avLst/>
            </a:prstGeom>
            <a:noFill/>
            <a:ln>
              <a:solidFill>
                <a:srgbClr val="333300"/>
              </a:solidFill>
            </a:ln>
          </p:spPr>
          <p:txBody>
            <a:bodyPr wrap="none" rtlCol="0">
              <a:spAutoFit/>
            </a:bodyPr>
            <a:lstStyle/>
            <a:p>
              <a:endParaRPr lang="en-GB" dirty="0"/>
            </a:p>
          </p:txBody>
        </p:sp>
      </p:grpSp>
      <p:sp>
        <p:nvSpPr>
          <p:cNvPr id="69" name="Oval 68"/>
          <p:cNvSpPr/>
          <p:nvPr/>
        </p:nvSpPr>
        <p:spPr>
          <a:xfrm>
            <a:off x="5912647" y="1267284"/>
            <a:ext cx="1516239" cy="114865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6941689" y="2720738"/>
            <a:ext cx="1481668" cy="96157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4909858" y="2710345"/>
            <a:ext cx="1481668" cy="96157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3742571" y="4904296"/>
            <a:ext cx="5856392" cy="33725"/>
          </a:xfrm>
          <a:prstGeom prst="line">
            <a:avLst/>
          </a:prstGeom>
          <a:ln>
            <a:solidFill>
              <a:srgbClr val="3333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623309" y="3815228"/>
            <a:ext cx="4248000" cy="0"/>
          </a:xfrm>
          <a:prstGeom prst="line">
            <a:avLst/>
          </a:prstGeom>
          <a:ln>
            <a:solidFill>
              <a:srgbClr val="3333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220134" y="2744556"/>
            <a:ext cx="1554480" cy="558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/>
              <a:t>PERMOHONAN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220134" y="3544956"/>
            <a:ext cx="1554480" cy="558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PENILAIAN</a:t>
            </a:r>
            <a:endParaRPr lang="en-MY" sz="1600" dirty="0"/>
          </a:p>
        </p:txBody>
      </p:sp>
      <p:sp>
        <p:nvSpPr>
          <p:cNvPr id="77" name="Rounded Rectangle 76"/>
          <p:cNvSpPr/>
          <p:nvPr/>
        </p:nvSpPr>
        <p:spPr>
          <a:xfrm>
            <a:off x="232834" y="4345356"/>
            <a:ext cx="1554480" cy="558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PEMANTAUAN</a:t>
            </a:r>
            <a:endParaRPr lang="en-MY" sz="1600" dirty="0"/>
          </a:p>
        </p:txBody>
      </p:sp>
      <p:sp>
        <p:nvSpPr>
          <p:cNvPr id="78" name="Rounded Rectangle 77"/>
          <p:cNvSpPr/>
          <p:nvPr/>
        </p:nvSpPr>
        <p:spPr>
          <a:xfrm>
            <a:off x="232832" y="5155967"/>
            <a:ext cx="1554480" cy="558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KEPUTUSAN</a:t>
            </a:r>
            <a:endParaRPr lang="en-MY" sz="1600" dirty="0"/>
          </a:p>
        </p:txBody>
      </p:sp>
      <p:sp>
        <p:nvSpPr>
          <p:cNvPr id="79" name="Rounded Rectangle 78"/>
          <p:cNvSpPr/>
          <p:nvPr/>
        </p:nvSpPr>
        <p:spPr>
          <a:xfrm>
            <a:off x="232834" y="1944156"/>
            <a:ext cx="1554480" cy="558800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PENGENALAN</a:t>
            </a:r>
            <a:endParaRPr lang="en-MY" b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A101-2CF0-42C1-A010-99184D72BC1D}" type="slidenum">
              <a:rPr lang="en-MY" smtClean="0"/>
              <a:pPr/>
              <a:t>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0061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8796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74" name="Group 73"/>
          <p:cNvGrpSpPr/>
          <p:nvPr/>
        </p:nvGrpSpPr>
        <p:grpSpPr>
          <a:xfrm>
            <a:off x="3265898" y="1032374"/>
            <a:ext cx="8804664" cy="5664755"/>
            <a:chOff x="1228394" y="676778"/>
            <a:chExt cx="9665384" cy="6063993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506" r="60997" b="1471"/>
            <a:stretch/>
          </p:blipFill>
          <p:spPr>
            <a:xfrm>
              <a:off x="1228394" y="676778"/>
              <a:ext cx="3536707" cy="6063993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4742902" y="5994131"/>
              <a:ext cx="6149301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TRL 1: Basic principles observed and reported</a:t>
              </a:r>
              <a:endParaRPr lang="en-GB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741538" y="5390169"/>
              <a:ext cx="6150664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TRL 2: Technology concept  and/or application formulated</a:t>
              </a:r>
              <a:endParaRPr lang="en-GB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757513" y="4691495"/>
              <a:ext cx="6134690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TRL 3: Analytical and experimental critical function and/or characteristics proof-of-concept</a:t>
              </a:r>
              <a:endParaRPr lang="en-GB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741540" y="4045654"/>
              <a:ext cx="6152238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TRL 4: Technology component and/or basic technology subsystem validation in laboratory environment</a:t>
              </a:r>
              <a:endParaRPr lang="en-GB" sz="1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765101" y="3398075"/>
              <a:ext cx="6127102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TRL 5: Technology component and/or basic technology subsystem validation in a relevant environment</a:t>
              </a:r>
              <a:endParaRPr lang="en-GB" sz="1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747036" y="2777864"/>
              <a:ext cx="6145167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TRL 6: Technology system/subsystem model or prototype demonstration in a relevant environment</a:t>
              </a:r>
              <a:endParaRPr lang="en-GB" sz="1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754683" y="1497800"/>
              <a:ext cx="6137520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TRL 8: Actual technology system completed and qualified through tests and demonstration</a:t>
              </a:r>
              <a:endParaRPr lang="en-GB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753320" y="2137615"/>
              <a:ext cx="6127102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TRL 7: Prototype demonstration in an operational environment</a:t>
              </a:r>
              <a:endParaRPr lang="en-GB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741538" y="879158"/>
              <a:ext cx="6150664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TRL 9: Actual technology system qualified through successful mission operations</a:t>
              </a:r>
              <a:endParaRPr lang="en-GB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3394134" y="2207699"/>
              <a:ext cx="0" cy="570159"/>
            </a:xfrm>
            <a:prstGeom prst="line">
              <a:avLst/>
            </a:prstGeom>
            <a:ln w="28575" cmpd="sng">
              <a:solidFill>
                <a:srgbClr val="476D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3233270" y="2644570"/>
              <a:ext cx="420126" cy="0"/>
            </a:xfrm>
            <a:prstGeom prst="line">
              <a:avLst/>
            </a:prstGeom>
            <a:ln w="28575" cmpd="sng">
              <a:solidFill>
                <a:srgbClr val="476D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3167077" y="2698086"/>
              <a:ext cx="150975" cy="0"/>
            </a:xfrm>
            <a:prstGeom prst="line">
              <a:avLst/>
            </a:prstGeom>
            <a:ln w="28575" cmpd="sng">
              <a:solidFill>
                <a:srgbClr val="476D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78622328"/>
              </p:ext>
            </p:extLst>
          </p:nvPr>
        </p:nvGraphicFramePr>
        <p:xfrm>
          <a:off x="1879600" y="161971"/>
          <a:ext cx="4839680" cy="549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91" name="Straight Connector 90"/>
          <p:cNvCxnSpPr/>
          <p:nvPr/>
        </p:nvCxnSpPr>
        <p:spPr>
          <a:xfrm>
            <a:off x="2079126" y="3422354"/>
            <a:ext cx="114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2217307" y="6277689"/>
            <a:ext cx="114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2209602" y="1454944"/>
            <a:ext cx="114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Up Arrow 94"/>
          <p:cNvSpPr/>
          <p:nvPr/>
        </p:nvSpPr>
        <p:spPr>
          <a:xfrm>
            <a:off x="2099734" y="3422354"/>
            <a:ext cx="221435" cy="28553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6" name="Up Arrow 95"/>
          <p:cNvSpPr/>
          <p:nvPr/>
        </p:nvSpPr>
        <p:spPr>
          <a:xfrm>
            <a:off x="3092512" y="1464070"/>
            <a:ext cx="199954" cy="482094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3" name="Rounded Rectangle 32"/>
          <p:cNvSpPr/>
          <p:nvPr/>
        </p:nvSpPr>
        <p:spPr>
          <a:xfrm>
            <a:off x="220134" y="2744556"/>
            <a:ext cx="1554480" cy="558800"/>
          </a:xfrm>
          <a:prstGeom prst="roundRect">
            <a:avLst/>
          </a:prstGeom>
          <a:blipFill>
            <a:blip r:embed="rId10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/>
              <a:t>PERMOHONAN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20134" y="3544956"/>
            <a:ext cx="1554480" cy="558800"/>
          </a:xfrm>
          <a:prstGeom prst="roundRect">
            <a:avLst/>
          </a:prstGeom>
          <a:blipFill>
            <a:blip r:embed="rId10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PENILAIAN</a:t>
            </a:r>
            <a:endParaRPr lang="en-MY" sz="1600" dirty="0"/>
          </a:p>
        </p:txBody>
      </p:sp>
      <p:sp>
        <p:nvSpPr>
          <p:cNvPr id="35" name="Rounded Rectangle 34"/>
          <p:cNvSpPr/>
          <p:nvPr/>
        </p:nvSpPr>
        <p:spPr>
          <a:xfrm>
            <a:off x="232834" y="4345356"/>
            <a:ext cx="1554480" cy="558800"/>
          </a:xfrm>
          <a:prstGeom prst="roundRect">
            <a:avLst/>
          </a:prstGeom>
          <a:blipFill>
            <a:blip r:embed="rId10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PEMANTAUAN</a:t>
            </a:r>
            <a:endParaRPr lang="en-MY" sz="1600" dirty="0"/>
          </a:p>
        </p:txBody>
      </p:sp>
      <p:sp>
        <p:nvSpPr>
          <p:cNvPr id="36" name="Rounded Rectangle 35"/>
          <p:cNvSpPr/>
          <p:nvPr/>
        </p:nvSpPr>
        <p:spPr>
          <a:xfrm>
            <a:off x="232832" y="5155967"/>
            <a:ext cx="1554480" cy="558800"/>
          </a:xfrm>
          <a:prstGeom prst="roundRect">
            <a:avLst/>
          </a:prstGeom>
          <a:blipFill>
            <a:blip r:embed="rId10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KEPUTUSAN</a:t>
            </a:r>
            <a:endParaRPr lang="en-MY" sz="1600" dirty="0"/>
          </a:p>
        </p:txBody>
      </p:sp>
      <p:sp>
        <p:nvSpPr>
          <p:cNvPr id="37" name="Rounded Rectangle 36"/>
          <p:cNvSpPr/>
          <p:nvPr/>
        </p:nvSpPr>
        <p:spPr>
          <a:xfrm>
            <a:off x="232834" y="1944156"/>
            <a:ext cx="1554480" cy="558800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PENGENALAN</a:t>
            </a:r>
            <a:endParaRPr lang="en-MY" b="1" dirty="0">
              <a:solidFill>
                <a:schemeClr val="tx1"/>
              </a:solidFill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1774614" y="6376487"/>
            <a:ext cx="4021797" cy="6100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/>
              <a:t>*TRL = Technology Readiness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2079126" y="3432807"/>
            <a:ext cx="10057077" cy="2872730"/>
          </a:xfrm>
          <a:prstGeom prst="rect">
            <a:avLst/>
          </a:prstGeom>
          <a:solidFill>
            <a:srgbClr val="FFFF00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30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A101-2CF0-42C1-A010-99184D72BC1D}" type="slidenum">
              <a:rPr lang="en-MY" smtClean="0"/>
              <a:pPr/>
              <a:t>9</a:t>
            </a:fld>
            <a:endParaRPr lang="en-MY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199491"/>
              </p:ext>
            </p:extLst>
          </p:nvPr>
        </p:nvGraphicFramePr>
        <p:xfrm>
          <a:off x="2971799" y="981175"/>
          <a:ext cx="8805042" cy="378278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105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945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999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694790"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pPr algn="ctr"/>
                      <a:r>
                        <a:rPr lang="en-US" sz="2400" dirty="0" err="1"/>
                        <a:t>Jenis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Geran</a:t>
                      </a:r>
                      <a:endParaRPr lang="en-MY" sz="2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Jangka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Pendek</a:t>
                      </a:r>
                      <a:endParaRPr lang="en-US" sz="2400" baseline="0" dirty="0"/>
                    </a:p>
                    <a:p>
                      <a:pPr algn="ctr"/>
                      <a:r>
                        <a:rPr lang="en-US" sz="2400" baseline="0" dirty="0"/>
                        <a:t>(6 – 12 </a:t>
                      </a:r>
                      <a:r>
                        <a:rPr lang="en-US" sz="2400" baseline="0" dirty="0" err="1"/>
                        <a:t>Bulan</a:t>
                      </a:r>
                      <a:r>
                        <a:rPr lang="en-US" sz="2400" baseline="0" dirty="0"/>
                        <a:t>)</a:t>
                      </a:r>
                    </a:p>
                    <a:p>
                      <a:pPr algn="ctr"/>
                      <a:r>
                        <a:rPr lang="en-US" sz="2400" baseline="0" dirty="0" err="1"/>
                        <a:t>Siling</a:t>
                      </a:r>
                      <a:r>
                        <a:rPr lang="en-US" sz="2400" baseline="0" dirty="0"/>
                        <a:t>  Dana = RM 100,000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/>
                        <a:t>T-ARGS </a:t>
                      </a:r>
                      <a:r>
                        <a:rPr lang="en-US" sz="2400" baseline="0" dirty="0" err="1"/>
                        <a:t>Maksimum</a:t>
                      </a:r>
                      <a:r>
                        <a:rPr lang="en-US" sz="2400" baseline="0" dirty="0"/>
                        <a:t> TRL 5 </a:t>
                      </a:r>
                      <a:endParaRPr lang="en-MY" sz="2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Jangka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Panjang</a:t>
                      </a:r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(12 </a:t>
                      </a:r>
                      <a:r>
                        <a:rPr lang="en-US" sz="2400" dirty="0" err="1"/>
                        <a:t>bulan</a:t>
                      </a:r>
                      <a:r>
                        <a:rPr lang="en-US" sz="2400" dirty="0"/>
                        <a:t> – 24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bulan</a:t>
                      </a:r>
                      <a:r>
                        <a:rPr lang="en-US" sz="2400" baseline="0" dirty="0"/>
                        <a:t>)</a:t>
                      </a:r>
                    </a:p>
                    <a:p>
                      <a:pPr algn="ctr"/>
                      <a:r>
                        <a:rPr lang="en-US" sz="2400" baseline="0" dirty="0" err="1"/>
                        <a:t>Siling</a:t>
                      </a:r>
                      <a:r>
                        <a:rPr lang="en-US" sz="2400" baseline="0" dirty="0"/>
                        <a:t> Dana = RM 250,000</a:t>
                      </a:r>
                    </a:p>
                    <a:p>
                      <a:pPr algn="ctr"/>
                      <a:r>
                        <a:rPr lang="en-US" sz="2400" baseline="0" dirty="0"/>
                        <a:t>T-ARGS </a:t>
                      </a:r>
                      <a:r>
                        <a:rPr lang="en-US" sz="2400" baseline="0" dirty="0" err="1"/>
                        <a:t>Maksimum</a:t>
                      </a:r>
                      <a:r>
                        <a:rPr lang="en-US" sz="2400" baseline="0" dirty="0"/>
                        <a:t> TRL 8 </a:t>
                      </a:r>
                      <a:endParaRPr lang="en-MY" sz="2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4435">
                <a:tc>
                  <a:txBody>
                    <a:bodyPr/>
                    <a:lstStyle/>
                    <a:p>
                      <a:r>
                        <a:rPr lang="en-US" sz="2000" b="1" dirty="0"/>
                        <a:t>SPPPM</a:t>
                      </a:r>
                      <a:endParaRPr lang="en-MY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/</a:t>
                      </a:r>
                      <a:endParaRPr lang="en-MY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7541">
                <a:tc>
                  <a:txBody>
                    <a:bodyPr/>
                    <a:lstStyle/>
                    <a:p>
                      <a:r>
                        <a:rPr lang="en-US" sz="2000" b="1" dirty="0"/>
                        <a:t>TRGS (TR)</a:t>
                      </a:r>
                      <a:endParaRPr lang="en-MY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/</a:t>
                      </a:r>
                      <a:endParaRPr lang="en-MY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/</a:t>
                      </a:r>
                      <a:endParaRPr lang="en-MY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09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PRGS (PR)</a:t>
                      </a:r>
                      <a:endParaRPr lang="en-MY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/</a:t>
                      </a:r>
                      <a:endParaRPr lang="en-MY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/</a:t>
                      </a:r>
                      <a:endParaRPr lang="en-MY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5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LRGS (LR)</a:t>
                      </a:r>
                      <a:endParaRPr lang="en-MY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/</a:t>
                      </a:r>
                      <a:endParaRPr lang="en-MY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971800" y="4792898"/>
            <a:ext cx="58253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NOTA</a:t>
            </a:r>
            <a:r>
              <a:rPr lang="en-US" sz="1600" dirty="0"/>
              <a:t>:</a:t>
            </a:r>
          </a:p>
          <a:p>
            <a:r>
              <a:rPr lang="en-US" sz="2000" b="1" dirty="0"/>
              <a:t>SPPPM    </a:t>
            </a:r>
            <a:r>
              <a:rPr lang="en-US" sz="1600" dirty="0"/>
              <a:t> –  </a:t>
            </a:r>
            <a:r>
              <a:rPr lang="en-US" dirty="0"/>
              <a:t>Skim </a:t>
            </a:r>
            <a:r>
              <a:rPr lang="en-US" dirty="0" err="1"/>
              <a:t>Penyelidikan</a:t>
            </a:r>
            <a:r>
              <a:rPr lang="en-US" dirty="0"/>
              <a:t> </a:t>
            </a:r>
            <a:r>
              <a:rPr lang="en-US" dirty="0" err="1"/>
              <a:t>Pensyarah</a:t>
            </a:r>
            <a:r>
              <a:rPr lang="en-US" dirty="0"/>
              <a:t> Muda</a:t>
            </a:r>
          </a:p>
          <a:p>
            <a:r>
              <a:rPr lang="en-US" sz="2000" b="1" dirty="0"/>
              <a:t>TRGS (TR</a:t>
            </a:r>
            <a:r>
              <a:rPr lang="en-US" sz="1600" dirty="0"/>
              <a:t>) – </a:t>
            </a:r>
            <a:r>
              <a:rPr lang="en-US" dirty="0"/>
              <a:t>Transdisciplinary Research Grant Scheme  </a:t>
            </a:r>
          </a:p>
          <a:p>
            <a:r>
              <a:rPr lang="en-US" sz="2000" b="1" dirty="0"/>
              <a:t>PRGS (PR) </a:t>
            </a:r>
            <a:r>
              <a:rPr lang="en-US" sz="1600" dirty="0"/>
              <a:t>– </a:t>
            </a:r>
            <a:r>
              <a:rPr lang="en-US" dirty="0"/>
              <a:t>Prototype Research Grant Scheme  </a:t>
            </a:r>
          </a:p>
          <a:p>
            <a:r>
              <a:rPr lang="en-US" sz="2000" b="1" dirty="0"/>
              <a:t>LRGS (LR) </a:t>
            </a:r>
            <a:r>
              <a:rPr lang="en-US" sz="1600" dirty="0"/>
              <a:t>– </a:t>
            </a:r>
            <a:r>
              <a:rPr lang="en-US" dirty="0"/>
              <a:t>Long-Term Research Grant Scheme 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8796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Rectangle 7"/>
          <p:cNvSpPr/>
          <p:nvPr/>
        </p:nvSpPr>
        <p:spPr>
          <a:xfrm>
            <a:off x="0" y="6395448"/>
            <a:ext cx="12192000" cy="296334"/>
          </a:xfrm>
          <a:prstGeom prst="rect">
            <a:avLst/>
          </a:prstGeom>
          <a:solidFill>
            <a:srgbClr val="33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4" name="Rounded Rectangle 13"/>
          <p:cNvSpPr/>
          <p:nvPr/>
        </p:nvSpPr>
        <p:spPr>
          <a:xfrm>
            <a:off x="232834" y="1897892"/>
            <a:ext cx="1554480" cy="558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/>
              <a:t>PENGENALAN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20134" y="3544956"/>
            <a:ext cx="1554480" cy="558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PENILAIAN</a:t>
            </a:r>
            <a:endParaRPr lang="en-MY" sz="1600" dirty="0"/>
          </a:p>
        </p:txBody>
      </p:sp>
      <p:sp>
        <p:nvSpPr>
          <p:cNvPr id="16" name="Rounded Rectangle 15"/>
          <p:cNvSpPr/>
          <p:nvPr/>
        </p:nvSpPr>
        <p:spPr>
          <a:xfrm>
            <a:off x="232834" y="4345356"/>
            <a:ext cx="1554480" cy="558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PEMANTAUAN</a:t>
            </a:r>
            <a:endParaRPr lang="en-MY" sz="1600" dirty="0"/>
          </a:p>
        </p:txBody>
      </p:sp>
      <p:sp>
        <p:nvSpPr>
          <p:cNvPr id="17" name="Rounded Rectangle 16"/>
          <p:cNvSpPr/>
          <p:nvPr/>
        </p:nvSpPr>
        <p:spPr>
          <a:xfrm>
            <a:off x="232832" y="5155967"/>
            <a:ext cx="1554480" cy="558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KEPUTUSAN</a:t>
            </a:r>
            <a:endParaRPr lang="en-MY" sz="1600" dirty="0"/>
          </a:p>
        </p:txBody>
      </p:sp>
      <p:sp>
        <p:nvSpPr>
          <p:cNvPr id="18" name="Rounded Rectangle 17"/>
          <p:cNvSpPr/>
          <p:nvPr/>
        </p:nvSpPr>
        <p:spPr>
          <a:xfrm>
            <a:off x="232832" y="2734734"/>
            <a:ext cx="1554480" cy="558800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PERMOHONAN</a:t>
            </a:r>
            <a:endParaRPr lang="en-MY" sz="1600" b="1" dirty="0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48600DF0-D627-014B-9BBD-50A1B1860EEF}"/>
              </a:ext>
            </a:extLst>
          </p:cNvPr>
          <p:cNvGrpSpPr/>
          <p:nvPr/>
        </p:nvGrpSpPr>
        <p:grpSpPr>
          <a:xfrm>
            <a:off x="1774614" y="190201"/>
            <a:ext cx="6822361" cy="549374"/>
            <a:chOff x="0" y="201"/>
            <a:chExt cx="4839680" cy="549374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xmlns="" id="{033618FC-B565-DE4F-890D-2AA443731694}"/>
                </a:ext>
              </a:extLst>
            </p:cNvPr>
            <p:cNvSpPr/>
            <p:nvPr/>
          </p:nvSpPr>
          <p:spPr>
            <a:xfrm>
              <a:off x="0" y="201"/>
              <a:ext cx="4839680" cy="549374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21" name="Rounded Rectangle 4">
              <a:extLst>
                <a:ext uri="{FF2B5EF4-FFF2-40B4-BE49-F238E27FC236}">
                  <a16:creationId xmlns:a16="http://schemas.microsoft.com/office/drawing/2014/main" xmlns="" id="{83B97C17-43D6-BC41-9591-6A7EC381A679}"/>
                </a:ext>
              </a:extLst>
            </p:cNvPr>
            <p:cNvSpPr txBox="1"/>
            <p:nvPr/>
          </p:nvSpPr>
          <p:spPr>
            <a:xfrm>
              <a:off x="26818" y="27019"/>
              <a:ext cx="4786044" cy="4957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800" b="1" kern="1200" dirty="0">
                  <a:solidFill>
                    <a:schemeClr val="tx1"/>
                  </a:solidFill>
                </a:rPr>
                <a:t>PERUNTUKAN MENGIKUT JENIS GERAN</a:t>
              </a:r>
              <a:endParaRPr lang="en-US" sz="28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117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5438</TotalTime>
  <Words>1438</Words>
  <Application>Microsoft Office PowerPoint</Application>
  <PresentationFormat>Widescreen</PresentationFormat>
  <Paragraphs>543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Dana Penyelidikan  Jabatan Pendidikan Politeknik Dan Kolej Komuniti (JPPKK)</dc:title>
  <dc:creator>LorDz WAr</dc:creator>
  <cp:lastModifiedBy>M93z</cp:lastModifiedBy>
  <cp:revision>236</cp:revision>
  <cp:lastPrinted>2018-06-29T02:00:02Z</cp:lastPrinted>
  <dcterms:created xsi:type="dcterms:W3CDTF">2018-04-27T09:16:09Z</dcterms:created>
  <dcterms:modified xsi:type="dcterms:W3CDTF">2019-02-19T01:56:35Z</dcterms:modified>
</cp:coreProperties>
</file>