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9" r:id="rId2"/>
    <p:sldId id="380" r:id="rId3"/>
    <p:sldId id="381" r:id="rId4"/>
    <p:sldId id="382" r:id="rId5"/>
    <p:sldId id="383" r:id="rId6"/>
    <p:sldId id="384" r:id="rId7"/>
    <p:sldId id="385" r:id="rId8"/>
    <p:sldId id="386" r:id="rId9"/>
    <p:sldId id="295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-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13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7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5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0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9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8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4E20B4-B38C-431D-97FB-559753C4CD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xmlns="" id="{608EAA06-5488-416B-B2B2-E55213011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C1D8545-7AA1-4AAF-8C26-AE8F44A9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212407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+ PENGURUSAN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4BF9CFE-2700-4230-B9D8-FEA944036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135" y="3324225"/>
            <a:ext cx="9136770" cy="200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</a:p>
        </p:txBody>
      </p:sp>
    </p:spTree>
    <p:extLst>
      <p:ext uri="{BB962C8B-B14F-4D97-AF65-F5344CB8AC3E}">
        <p14:creationId xmlns:p14="http://schemas.microsoft.com/office/powerpoint/2010/main" val="33001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256497"/>
              </p:ext>
            </p:extLst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Pemimpin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berpandukan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kurikulum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mentaksir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meliputi</a:t>
                      </a:r>
                      <a:r>
                        <a:rPr lang="en-MY" sz="1800" dirty="0"/>
                        <a:t>: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kokurikulum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latihan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industri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Enam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dalam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bilangan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keberkasanan</a:t>
                      </a:r>
                      <a:r>
                        <a:rPr lang="en-MY" sz="1800" dirty="0"/>
                        <a:t> program dan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Sepanjang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berjadual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memenuhi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piawaian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kualiti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4764083"/>
              </p:ext>
            </p:extLst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Pemimpin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berpandukan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kurikulum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penambahbaikan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4"/>
                      </a:pPr>
                      <a:r>
                        <a:rPr lang="fi-FI" dirty="0"/>
                        <a:t>Mengawal selia dan memantau pelaksanaan penasihatan akademik.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879790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2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Memudah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cara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mengenal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pasti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kesedaran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berusaha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mendapatkan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dana </a:t>
                      </a:r>
                      <a:r>
                        <a:rPr lang="en-MY" dirty="0" err="1"/>
                        <a:t>untuk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menyumbang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negara.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Satu projek dalam gred jawatan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Tajuk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projek</a:t>
                      </a:r>
                      <a:r>
                        <a:rPr lang="en-US" sz="1800" dirty="0"/>
                        <a:t>:</a:t>
                      </a: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  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5875334"/>
              </p:ext>
            </p:extLst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2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Memudah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cara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mempromosi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 err="1"/>
                        <a:t>Mengikut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perancangan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garis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panduan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Memudah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cara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 err="1"/>
                        <a:t>Mengikut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perancangan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garis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panduan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9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243606"/>
              </p:ext>
            </p:extLst>
          </p:nvPr>
        </p:nvGraphicFramePr>
        <p:xfrm>
          <a:off x="286589" y="1280111"/>
          <a:ext cx="11618822" cy="2684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2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Memudah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cara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pengkomersialan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penghasilan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laporan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 err="1"/>
                        <a:t>Mengikut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perancangan</a:t>
                      </a:r>
                      <a:r>
                        <a:rPr lang="es-ES" dirty="0"/>
                        <a:t> dan </a:t>
                      </a:r>
                      <a:r>
                        <a:rPr lang="es-ES" dirty="0" err="1"/>
                        <a:t>garis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panduan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semasa</a:t>
                      </a:r>
                      <a:r>
                        <a:rPr lang="es-ES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Tajuk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kajian</a:t>
                      </a:r>
                      <a:r>
                        <a:rPr lang="en-US" sz="1800" dirty="0"/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736280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Merangka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menatar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sv-SE" dirty="0"/>
                        <a:t>Merancang senarai tugas dan sasaran kerja tahunan serta menyelaras skop kerja anggota institusi.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Senarai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sasaran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skop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2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483073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nl-NL" dirty="0"/>
                        <a:t>Mentafsir, merancang, memantau dan mengawal selia pelaksanaan dasar yang telah ditentukan.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 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takwim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. 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760439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memimpin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menilai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menambah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fizikal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kewangan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keselamatan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keperluan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arahan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6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memimpin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menilai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menambah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sesuatu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tujahan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3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9952367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7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mengenal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pasti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pengagihan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skop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senarai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subordinat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keperluan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8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memimpin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menilai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menambah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kualiti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Sepanjang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berjadual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4214915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9"/>
                      </a:pPr>
                      <a:r>
                        <a:rPr lang="en-MY" dirty="0" err="1"/>
                        <a:t>Mempengerusi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dan/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keperluan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arahan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10"/>
                      </a:pPr>
                      <a:r>
                        <a:rPr lang="en-MY" dirty="0" err="1"/>
                        <a:t>Merangka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rangkaian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agensi</a:t>
                      </a:r>
                      <a:r>
                        <a:rPr lang="en-MY" dirty="0"/>
                        <a:t> lain.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349387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11"/>
                      </a:pPr>
                      <a:r>
                        <a:rPr lang="sv-SE" dirty="0"/>
                        <a:t>Merancang, mengurus dan memantau kajian impak aktiviti rangkaian, jaringan dan kolaborasi.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keperluan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arahan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12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kerjasama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rundingan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agensi</a:t>
                      </a:r>
                      <a:r>
                        <a:rPr lang="en-MY" dirty="0"/>
                        <a:t> lain.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148382"/>
              </p:ext>
            </p:extLst>
          </p:nvPr>
        </p:nvGraphicFramePr>
        <p:xfrm>
          <a:off x="286589" y="1280111"/>
          <a:ext cx="11618822" cy="295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13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memudah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cara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menggalakkan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jerayawara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promosi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perhubungan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2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556164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4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secara</a:t>
                      </a:r>
                      <a:r>
                        <a:rPr lang="en-MY" dirty="0"/>
                        <a:t> optimum)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Merangka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memimpin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meliputi</a:t>
                      </a:r>
                      <a:r>
                        <a:rPr lang="en-MY" dirty="0"/>
                        <a:t>: </a:t>
                      </a:r>
                      <a:r>
                        <a:rPr lang="en-MY" dirty="0" err="1"/>
                        <a:t>penempatan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profesionalisme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tatatertib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kebajikan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pementoran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Mengikut perancangan dan arahan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xmlns="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347759"/>
              </p:ext>
            </p:extLst>
          </p:nvPr>
        </p:nvGraphicFramePr>
        <p:xfrm>
          <a:off x="286589" y="1280111"/>
          <a:ext cx="1161882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:a16="http://schemas.microsoft.com/office/drawing/2014/main" xmlns="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4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secara</a:t>
                      </a:r>
                      <a:r>
                        <a:rPr lang="en-MY" dirty="0"/>
                        <a:t> optimum)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lima PPPT.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/>
                        <a:t>PPPT1: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/>
                        <a:t>PPPT2: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/>
                        <a:t>PPPT3: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/>
                        <a:t>PPPT4: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/>
                        <a:t>PPPT5: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xmlns="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xmlns="" id="{0B0B44A2-AE5A-46E1-BB13-91AF70D066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:a16="http://schemas.microsoft.com/office/drawing/2014/main" xmlns="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:a16="http://schemas.microsoft.com/office/drawing/2014/main" xmlns="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:a16="http://schemas.microsoft.com/office/drawing/2014/main" xmlns="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xmlns="" id="{EACD0F0B-4DF1-4E88-973E-636D2406D7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:a16="http://schemas.microsoft.com/office/drawing/2014/main" xmlns="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:a16="http://schemas.microsoft.com/office/drawing/2014/main" xmlns="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xmlns="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xmlns="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9788823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xmlns="" id="{0454F06D-6E56-4312-B144-BE8A78D78A26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Ketua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Program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Politeknik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05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6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8540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8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2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xmlns="" id="{ECC95573-2971-40CA-8931-174ACDF3E94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EFE8042-3951-4252-B312-F434C715E87A}"/>
              </a:ext>
            </a:extLst>
          </p:cNvPr>
          <p:cNvSpPr txBox="1">
            <a:spLocks/>
          </p:cNvSpPr>
          <p:nvPr/>
        </p:nvSpPr>
        <p:spPr>
          <a:xfrm>
            <a:off x="1124447" y="1724770"/>
            <a:ext cx="11612880" cy="41459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1541</Words>
  <Application>Microsoft Office PowerPoint</Application>
  <PresentationFormat>Widescreen</PresentationFormat>
  <Paragraphs>248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Bahnschrift Condensed</vt:lpstr>
      <vt:lpstr>Corbel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II - TENAGA PENGAJAR + PENGURUSAN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32</cp:revision>
  <dcterms:created xsi:type="dcterms:W3CDTF">2020-10-11T14:04:46Z</dcterms:created>
  <dcterms:modified xsi:type="dcterms:W3CDTF">2020-10-15T07:07:33Z</dcterms:modified>
</cp:coreProperties>
</file>