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9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295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13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5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0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9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6EE0799-5D1B-4EAA-9DA6-25CBF589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12407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+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3F5E452-9A8F-4A27-A6C5-DABC4EA40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135" y="3324225"/>
            <a:ext cx="9136770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</a:p>
        </p:txBody>
      </p:sp>
    </p:spTree>
    <p:extLst>
      <p:ext uri="{BB962C8B-B14F-4D97-AF65-F5344CB8AC3E}">
        <p14:creationId xmlns:p14="http://schemas.microsoft.com/office/powerpoint/2010/main" val="38299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berpandukan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mentaksir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meliputi</a:t>
                      </a:r>
                      <a:r>
                        <a:rPr lang="en-MY" sz="1800" dirty="0"/>
                        <a:t>: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kokurikulum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latihan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industri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Enam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dalam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bilangan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program dan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Sepanjang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berjadual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memenuhi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piawaian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kualiti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berpandukan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keberkesanan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penambahbaikan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hasil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fi-FI" sz="1800" dirty="0"/>
                        <a:t>Mengawal selia dan memantau pelaksanaan penasihatan akademik.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kesesuaian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62052ED3-477A-4E8B-9683-F89E9F56D99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mengenal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pasti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kesedaran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; </a:t>
                      </a:r>
                      <a:r>
                        <a:rPr lang="en-MY" sz="1800" dirty="0" err="1"/>
                        <a:t>berusaha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mendapatkan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sumber</a:t>
                      </a:r>
                      <a:r>
                        <a:rPr lang="en-MY" sz="1800" dirty="0"/>
                        <a:t> dana </a:t>
                      </a:r>
                      <a:r>
                        <a:rPr lang="en-MY" sz="1800" dirty="0" err="1"/>
                        <a:t>untuk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;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menyumbang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kepada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dan negara.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dirty="0"/>
                        <a:t>Satu projek dalam gred jawatan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projek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Menghasilkan</a:t>
                      </a:r>
                      <a:r>
                        <a:rPr lang="en-MY" sz="1800" dirty="0"/>
                        <a:t>  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aspek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atau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/>
                        <a:t>Satu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setahun</a:t>
                      </a:r>
                      <a:r>
                        <a:rPr lang="en-MY" sz="1800" dirty="0"/>
                        <a:t>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9AB173B7-335B-4378-9B75-56E549671BBF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mempromosi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hasil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 err="1"/>
                        <a:t>Mengikut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perancangan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garis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panduan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semasa</a:t>
                      </a:r>
                      <a:r>
                        <a:rPr lang="es-ES" sz="1800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penyampaian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hasil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kepakaran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 err="1"/>
                        <a:t>Mengikut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perancangan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garis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panduan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semasa</a:t>
                      </a:r>
                      <a:r>
                        <a:rPr lang="es-ES" sz="1800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B8F17452-D707-4B2B-BAB5-60ED62F29B8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126206"/>
              </p:ext>
            </p:extLst>
          </p:nvPr>
        </p:nvGraphicFramePr>
        <p:xfrm>
          <a:off x="286589" y="1280111"/>
          <a:ext cx="11618822" cy="295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penghasilan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laporan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 err="1"/>
                        <a:t>Mengikut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perancangan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garis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panduan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B8F17452-D707-4B2B-BAB5-60ED62F29B8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9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0999058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menatar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dasar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senarai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sasaran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kerja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menyelaras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kerja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anggota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Senarai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sasaran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kerja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11B2C6B7-0B0A-4FB7-A365-77C68E12AE4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110825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nl-NL" sz="1800" dirty="0"/>
                        <a:t>Mentafsir, merancang, memantau dan mengawal selia pelaksanaan dasar yang telah ditentukan.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dasar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takwim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EAF7403F-D75C-4692-9634-5F28154BC771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196670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sumber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fizikal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kewangan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keselamatan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pembangunan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keperluan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arahan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pekeliling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berkuat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6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sesuatu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projek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bidang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tujahan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26B77835-82E2-4217-96C8-925FAFD96E0A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95052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760220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4011091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7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mengenal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pasti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pengagihan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senarai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subordinat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keperluan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8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menilai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menambah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kualiti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Sepanjang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berjadual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AFF742A4-2474-4A8C-8D92-3AA29DBA586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966349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760220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4011091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9"/>
                      </a:pPr>
                      <a:r>
                        <a:rPr lang="en-MY" dirty="0" err="1"/>
                        <a:t>Mempengerusi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dan/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10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rangkaian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agensi</a:t>
                      </a:r>
                      <a:r>
                        <a:rPr lang="en-MY" dirty="0"/>
                        <a:t> lain.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AFF742A4-2474-4A8C-8D92-3AA29DBA586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090740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760220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4011091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11"/>
                      </a:pPr>
                      <a:r>
                        <a:rPr lang="sv-SE" dirty="0"/>
                        <a:t>Merancang, mengurus dan memantau kajian impak aktiviti rangkaian, jaringan dan kolaborasi.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Laporan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impak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setiap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12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rundingan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agensi</a:t>
                      </a:r>
                      <a:r>
                        <a:rPr lang="en-MY" dirty="0"/>
                        <a:t> lain.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AFF742A4-2474-4A8C-8D92-3AA29DBA586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850797"/>
              </p:ext>
            </p:extLst>
          </p:nvPr>
        </p:nvGraphicFramePr>
        <p:xfrm>
          <a:off x="286589" y="1280111"/>
          <a:ext cx="11618822" cy="295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760220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4011091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13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memudah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cara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menggalakkan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jerayawara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promosi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perhubungan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.</a:t>
                      </a:r>
                      <a:r>
                        <a:rPr lang="sv-SE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AFF742A4-2474-4A8C-8D92-3AA29DBA586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675151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secara</a:t>
                      </a:r>
                      <a:r>
                        <a:rPr lang="en-MY" dirty="0"/>
                        <a:t> optimum)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profesionalisme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tatatertib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kebajikan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persaraan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.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Mengikut perancangan dan arahan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11B2C6B7-0B0A-4FB7-A365-77C68E12AE4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956024"/>
              </p:ext>
            </p:extLst>
          </p:nvPr>
        </p:nvGraphicFramePr>
        <p:xfrm>
          <a:off x="286589" y="1280111"/>
          <a:ext cx="11618822" cy="3566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secara</a:t>
                      </a:r>
                      <a:r>
                        <a:rPr lang="en-MY" dirty="0"/>
                        <a:t> optimum)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DH48 dan DH44 </a:t>
                      </a:r>
                      <a:r>
                        <a:rPr lang="en-MY" dirty="0" err="1"/>
                        <a:t>sahaja</a:t>
                      </a:r>
                      <a:r>
                        <a:rPr lang="en-MY" dirty="0"/>
                        <a:t>).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lima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/>
                        <a:t>PPPT1: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/>
                        <a:t>PPPT2: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/>
                        <a:t>PPPT3: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/>
                        <a:t>PPPT4: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/>
                        <a:t>PPPT5: 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11B2C6B7-0B0A-4FB7-A365-77C68E12AE4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CE26A176-6F63-4CC0-9143-44F2C4AF21BF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0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6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8540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8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2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EFE8042-3951-4252-B312-F434C715E87A}"/>
              </a:ext>
            </a:extLst>
          </p:cNvPr>
          <p:cNvSpPr txBox="1">
            <a:spLocks/>
          </p:cNvSpPr>
          <p:nvPr/>
        </p:nvSpPr>
        <p:spPr>
          <a:xfrm>
            <a:off x="1124447" y="1724770"/>
            <a:ext cx="11612880" cy="41459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1541</Words>
  <Application>Microsoft Office PowerPoint</Application>
  <PresentationFormat>Widescreen</PresentationFormat>
  <Paragraphs>247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Bahnschrift Condensed</vt:lpstr>
      <vt:lpstr>Corbel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II - TENAGA PENGAJAR + PENGURUSAN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32</cp:revision>
  <dcterms:created xsi:type="dcterms:W3CDTF">2020-10-11T14:04:46Z</dcterms:created>
  <dcterms:modified xsi:type="dcterms:W3CDTF">2020-10-15T07:08:17Z</dcterms:modified>
</cp:coreProperties>
</file>