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98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379" r:id="rId10"/>
    <p:sldId id="363" r:id="rId11"/>
    <p:sldId id="393" r:id="rId12"/>
    <p:sldId id="394" r:id="rId13"/>
    <p:sldId id="395" r:id="rId14"/>
    <p:sldId id="396" r:id="rId15"/>
    <p:sldId id="3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623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7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08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22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86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58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3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0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39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C1D8545-7AA1-4AAF-8C26-AE8F44A9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137731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III -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4BF9CFE-2700-4230-B9D8-FEA94403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410" y="2505075"/>
            <a:ext cx="9136770" cy="287845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PelajarDH41/42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PengambilanDH41/42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PeperiksaanDH41/42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Perhubungan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dan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Latihan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IndustriDH41/42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Latihan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dan Pendidikan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Lanjutan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Pengurusan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Kualiti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endParaRPr lang="en-US" sz="3600" b="1" spc="10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MY" sz="3600" b="1" spc="10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564333"/>
              </p:ext>
            </p:extLst>
          </p:nvPr>
        </p:nvGraphicFramePr>
        <p:xfrm>
          <a:off x="286589" y="1280111"/>
          <a:ext cx="11618822" cy="522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(</a:t>
                      </a:r>
                      <a:r>
                        <a:rPr lang="es-ES" dirty="0" err="1"/>
                        <a:t>Melaksanakan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dasar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membantu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operasi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pembelajaran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pengajaran</a:t>
                      </a:r>
                      <a:r>
                        <a:rPr lang="es-ES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modal </a:t>
                      </a:r>
                      <a:r>
                        <a:rPr lang="en-MY" dirty="0" err="1"/>
                        <a:t>insan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inisiatif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peningkatan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akses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pengambilan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program,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kokurikulum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peperiksaan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pensijilan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penilaian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pentaksiran</a:t>
                      </a:r>
                      <a:r>
                        <a:rPr lang="en-MY" dirty="0"/>
                        <a:t>),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infrastruktur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mematuhi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nn-NO" dirty="0"/>
                        <a:t>Melaksanakan pelan strategik, pelan tindakan jangka panjang dan pelan tindakan jangka pendek yang ditetapkan.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ketetapan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95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334554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sistem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antara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masyarakat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; dan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majlis </a:t>
                      </a:r>
                      <a:r>
                        <a:rPr lang="en-MY" dirty="0" err="1"/>
                        <a:t>rasmi</a:t>
                      </a:r>
                      <a:r>
                        <a:rPr lang="en-MY" dirty="0"/>
                        <a:t> dan program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Kemajuan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Pentadbiran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 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DB2FF9DF-02F3-4599-9AD7-C509EAFA671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24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956431"/>
              </p:ext>
            </p:extLst>
          </p:nvPr>
        </p:nvGraphicFramePr>
        <p:xfrm>
          <a:off x="286589" y="1280111"/>
          <a:ext cx="11618822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Menatar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ilmu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diperolehi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daripada</a:t>
                      </a:r>
                      <a:r>
                        <a:rPr lang="en-MY" dirty="0"/>
                        <a:t> program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kementerian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Tiga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788FBB6A-6473-4FB7-B188-E79AC74A5C82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02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05486"/>
              </p:ext>
            </p:extLst>
          </p:nvPr>
        </p:nvGraphicFramePr>
        <p:xfrm>
          <a:off x="286589" y="1280111"/>
          <a:ext cx="11618822" cy="502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fi-FI" dirty="0"/>
                        <a:t>Membantu pelaksanaan aktiviti pengkomersialan, penyelidikan, kajian dan penulisan)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sv-SE" dirty="0"/>
                        <a:t>Membantu mengurus pelaksanaan aktiviti penyelidikan, kajian, penulisan dan penerbitan yang berkaitan bidang tugas dan bidang tujahan institusi.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Empat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4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penyediaan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1(</a:t>
                      </a:r>
                      <a:r>
                        <a:rPr lang="en-MY" sz="1800" dirty="0" err="1"/>
                        <a:t>zon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2(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4789924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C3E6891C-63D4-49FF-ABA3-A48CD024EB90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34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10" name="Title 4">
            <a:extLst>
              <a:ext uri="{FF2B5EF4-FFF2-40B4-BE49-F238E27FC236}">
                <a16:creationId xmlns="" xmlns:a16="http://schemas.microsoft.com/office/drawing/2014/main" id="{7253FDBE-EBFE-4D07-A773-C09EAF2F1C7B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DH41/42</a:t>
            </a:r>
            <a:r>
              <a:rPr lang="en-MY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2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4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5146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4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8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>
            <a:normAutofit fontScale="90000"/>
          </a:bodyPr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2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3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662</Words>
  <Application>Microsoft Office PowerPoint</Application>
  <PresentationFormat>Widescreen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Bahnschrift Condensed</vt:lpstr>
      <vt:lpstr>Calisto MT</vt:lpstr>
      <vt:lpstr>Trebuchet MS</vt:lpstr>
      <vt:lpstr>Wingdings 2</vt:lpstr>
      <vt:lpstr>1_Slate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III -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41</cp:revision>
  <dcterms:created xsi:type="dcterms:W3CDTF">2020-10-11T14:04:46Z</dcterms:created>
  <dcterms:modified xsi:type="dcterms:W3CDTF">2020-10-15T07:04:33Z</dcterms:modified>
</cp:coreProperties>
</file>