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398" r:id="rId2"/>
    <p:sldId id="399" r:id="rId3"/>
    <p:sldId id="400" r:id="rId4"/>
    <p:sldId id="401" r:id="rId5"/>
    <p:sldId id="402" r:id="rId6"/>
    <p:sldId id="403" r:id="rId7"/>
    <p:sldId id="404" r:id="rId8"/>
    <p:sldId id="405" r:id="rId9"/>
    <p:sldId id="379" r:id="rId10"/>
    <p:sldId id="363" r:id="rId11"/>
    <p:sldId id="393" r:id="rId12"/>
    <p:sldId id="394" r:id="rId13"/>
    <p:sldId id="395" r:id="rId14"/>
    <p:sldId id="396" r:id="rId15"/>
    <p:sldId id="39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2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7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0226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0864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581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738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060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0393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83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2620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9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6235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74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73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59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831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087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14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4E20B4-B38C-431D-97FB-559753C4CD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="" xmlns:a16="http://schemas.microsoft.com/office/drawing/2014/main" id="{608EAA06-5488-416B-B2B2-E55213011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2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9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122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05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51461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340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185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>
            <a:normAutofit fontScale="90000"/>
          </a:bodyPr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21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232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CC1D8545-7AA1-4AAF-8C26-AE8F44A99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410" y="1377315"/>
            <a:ext cx="9146383" cy="1371600"/>
          </a:xfrm>
        </p:spPr>
        <p:txBody>
          <a:bodyPr>
            <a:normAutofit/>
          </a:bodyPr>
          <a:lstStyle/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III - PENGURUSAN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94BF9CFE-2700-4230-B9D8-FEA94403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0410" y="2505075"/>
            <a:ext cx="9136770" cy="287845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Hal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Ehwal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PelajarDH41/42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PengambilanDH41/42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PeperiksaanDH41/42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Perhubungan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dan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Latihan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IndustriDH41/42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Latihan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dan Pendidikan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Lanjutan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DH41/42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Pengurusan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Kualiti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DH41/42</a:t>
            </a:r>
            <a:endParaRPr lang="en-US" sz="3600" b="1" spc="10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Bahnschrift Condensed" panose="020B0502040204020203" pitchFamily="34" charset="0"/>
            </a:endParaRPr>
          </a:p>
          <a:p>
            <a:pPr marL="0" indent="0" algn="ctr">
              <a:buNone/>
            </a:pPr>
            <a:endParaRPr lang="en-MY" sz="3600" b="1" spc="10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16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2564333"/>
              </p:ext>
            </p:extLst>
          </p:nvPr>
        </p:nvGraphicFramePr>
        <p:xfrm>
          <a:off x="286589" y="1280111"/>
          <a:ext cx="11618822" cy="5222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(</a:t>
                      </a:r>
                      <a:r>
                        <a:rPr lang="es-ES" dirty="0" err="1"/>
                        <a:t>Melaksanakan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dasar</a:t>
                      </a:r>
                      <a:r>
                        <a:rPr lang="es-ES" dirty="0"/>
                        <a:t> dan </a:t>
                      </a:r>
                      <a:r>
                        <a:rPr lang="es-ES" dirty="0" err="1"/>
                        <a:t>membantu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operasi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pembelajaran</a:t>
                      </a:r>
                      <a:r>
                        <a:rPr lang="es-ES" dirty="0"/>
                        <a:t> dan </a:t>
                      </a:r>
                      <a:r>
                        <a:rPr lang="es-ES" dirty="0" err="1"/>
                        <a:t>pengajaran</a:t>
                      </a:r>
                      <a:r>
                        <a:rPr lang="es-ES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modal </a:t>
                      </a:r>
                      <a:r>
                        <a:rPr lang="en-MY" dirty="0" err="1"/>
                        <a:t>insan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meliputi</a:t>
                      </a:r>
                      <a:r>
                        <a:rPr lang="en-MY" dirty="0"/>
                        <a:t>: </a:t>
                      </a:r>
                      <a:r>
                        <a:rPr lang="en-MY" dirty="0" err="1"/>
                        <a:t>inisiatif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peningkatan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akses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pengambilan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penempatan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program, </a:t>
                      </a:r>
                      <a:r>
                        <a:rPr lang="en-MY" dirty="0" err="1"/>
                        <a:t>kurikulum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kokurikulum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peperiksaan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pensijilan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penilaian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pentaksiran</a:t>
                      </a:r>
                      <a:r>
                        <a:rPr lang="en-MY" dirty="0"/>
                        <a:t>),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infrastruktur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peralatan</a:t>
                      </a:r>
                      <a:r>
                        <a:rPr lang="en-MY" dirty="0"/>
                        <a:t>, dan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Sepanjang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tahun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berjadual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mematuhi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nn-NO" dirty="0"/>
                        <a:t>Melaksanakan pelan strategik, pelan tindakan jangka panjang dan pelan tindakan jangka pendek yang ditetapkan.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ketetapan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perancangan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Gred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Jawatan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DH41/42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8958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4334554"/>
              </p:ext>
            </p:extLst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sistem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antara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komuniti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jerayawara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promosi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masyarakat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apa‐apa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; dan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apa‐apa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majlis </a:t>
                      </a:r>
                      <a:r>
                        <a:rPr lang="en-MY" dirty="0" err="1"/>
                        <a:t>rasmi</a:t>
                      </a:r>
                      <a:r>
                        <a:rPr lang="en-MY" dirty="0"/>
                        <a:t> dan program </a:t>
                      </a:r>
                      <a:r>
                        <a:rPr lang="en-MY" dirty="0" err="1"/>
                        <a:t>kemasyarakatan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Dua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aspek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selaras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Kemajuan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Pentadbiran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. 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Dua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DB2FF9DF-02F3-4599-9AD7-C509EAFA671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Gred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Jawatan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DH41/42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3249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8956431"/>
              </p:ext>
            </p:extLst>
          </p:nvPr>
        </p:nvGraphicFramePr>
        <p:xfrm>
          <a:off x="286589" y="1280111"/>
          <a:ext cx="11618822" cy="2743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Menatar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ilmu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diperolehi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daripada</a:t>
                      </a:r>
                      <a:r>
                        <a:rPr lang="en-MY" dirty="0"/>
                        <a:t> program dan </a:t>
                      </a:r>
                      <a:r>
                        <a:rPr lang="en-MY" dirty="0" err="1"/>
                        <a:t>latihan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kementerian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Tiga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3: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788FBB6A-6473-4FB7-B188-E79AC74A5C82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Gred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Jawatan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DH41/42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021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805486"/>
              </p:ext>
            </p:extLst>
          </p:nvPr>
        </p:nvGraphicFramePr>
        <p:xfrm>
          <a:off x="286589" y="1280111"/>
          <a:ext cx="11618822" cy="5029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(</a:t>
                      </a:r>
                      <a:r>
                        <a:rPr lang="fi-FI" dirty="0"/>
                        <a:t>Membantu pelaksanaan aktiviti pengkomersialan, penyelidikan, kajian dan penulisan)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/>
                      </a:pPr>
                      <a:r>
                        <a:rPr lang="sv-SE" dirty="0"/>
                        <a:t>Membantu mengurus pelaksanaan aktiviti penyelidikan, kajian, penulisan dan penerbitan yang berkaitan bidang tugas dan bidang tujahan institusi.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Empat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3: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4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Melibatkan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penyediaan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berbentuk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kepakaran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zon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satu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gred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wacana</a:t>
                      </a:r>
                      <a:r>
                        <a:rPr lang="en-MY" sz="1800" dirty="0"/>
                        <a:t> 1(</a:t>
                      </a:r>
                      <a:r>
                        <a:rPr lang="en-MY" sz="1800" dirty="0" err="1"/>
                        <a:t>zon</a:t>
                      </a:r>
                      <a:r>
                        <a:rPr lang="en-MY" sz="1800" dirty="0"/>
                        <a:t>):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wacana</a:t>
                      </a:r>
                      <a:r>
                        <a:rPr lang="en-MY" sz="1800" dirty="0"/>
                        <a:t> 2(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):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4789924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C3E6891C-63D4-49FF-ABA3-A48CD024EB90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Gred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Jawatan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DH41/42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6346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8" name="Content Placeholder 6">
            <a:extLst>
              <a:ext uri="{FF2B5EF4-FFF2-40B4-BE49-F238E27FC236}">
                <a16:creationId xmlns="" xmlns:a16="http://schemas.microsoft.com/office/drawing/2014/main" id="{0B0B44A2-AE5A-46E1-BB13-91AF70D0661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3251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="" xmlns:a16="http://schemas.microsoft.com/office/drawing/2014/main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1164854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="" xmlns:a16="http://schemas.microsoft.com/office/drawing/2014/main" id="{EACD0F0B-4DF1-4E88-973E-636D2406D7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6481">
                  <a:extLst>
                    <a:ext uri="{9D8B030D-6E8A-4147-A177-3AD203B41FA5}">
                      <a16:colId xmlns="" xmlns:a16="http://schemas.microsoft.com/office/drawing/2014/main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="" xmlns:a16="http://schemas.microsoft.com/office/drawing/2014/main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="" xmlns:a16="http://schemas.microsoft.com/office/drawing/2014/main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9788823"/>
                  </a:ext>
                </a:extLst>
              </a:tr>
            </a:tbl>
          </a:graphicData>
        </a:graphic>
      </p:graphicFrame>
      <p:sp>
        <p:nvSpPr>
          <p:cNvPr id="10" name="Title 4">
            <a:extLst>
              <a:ext uri="{FF2B5EF4-FFF2-40B4-BE49-F238E27FC236}">
                <a16:creationId xmlns="" xmlns:a16="http://schemas.microsoft.com/office/drawing/2014/main" id="{7253FDBE-EBFE-4D07-A773-C09EAF2F1C7B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Gred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Jawatan</a:t>
            </a:r>
            <a:r>
              <a:rPr lang="en-MY" sz="3200" b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DH41/42</a:t>
            </a:r>
            <a:r>
              <a:rPr lang="en-MY" sz="3200" b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65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662</Words>
  <Application>Microsoft Office PowerPoint</Application>
  <PresentationFormat>Widescreen</PresentationFormat>
  <Paragraphs>135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Bahnschrift Condensed</vt:lpstr>
      <vt:lpstr>Calisto MT</vt:lpstr>
      <vt:lpstr>Trebuchet MS</vt:lpstr>
      <vt:lpstr>Wingdings 2</vt:lpstr>
      <vt:lpstr>1_Slate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PowerPoint Presentation</vt:lpstr>
      <vt:lpstr>KATEGORI III - PENGURUSAN 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Skop Tugas &amp; Tanggungjawab PPPT</dc:title>
  <dc:creator>ACER</dc:creator>
  <cp:lastModifiedBy>M93z</cp:lastModifiedBy>
  <cp:revision>41</cp:revision>
  <dcterms:created xsi:type="dcterms:W3CDTF">2020-10-11T14:04:46Z</dcterms:created>
  <dcterms:modified xsi:type="dcterms:W3CDTF">2020-10-15T07:04:33Z</dcterms:modified>
</cp:coreProperties>
</file>