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398" r:id="rId2"/>
    <p:sldId id="399" r:id="rId3"/>
    <p:sldId id="400" r:id="rId4"/>
    <p:sldId id="401" r:id="rId5"/>
    <p:sldId id="402" r:id="rId6"/>
    <p:sldId id="403" r:id="rId7"/>
    <p:sldId id="404" r:id="rId8"/>
    <p:sldId id="405" r:id="rId9"/>
    <p:sldId id="379" r:id="rId10"/>
    <p:sldId id="347" r:id="rId11"/>
    <p:sldId id="388" r:id="rId12"/>
    <p:sldId id="389" r:id="rId13"/>
    <p:sldId id="390" r:id="rId14"/>
    <p:sldId id="391" r:id="rId15"/>
    <p:sldId id="39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2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4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9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6235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74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73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59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683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9087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022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0864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8581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738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806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0393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58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2620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146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4E20B4-B38C-431D-97FB-559753C4CD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5" name="Freeform 5">
            <a:extLst>
              <a:ext uri="{FF2B5EF4-FFF2-40B4-BE49-F238E27FC236}">
                <a16:creationId xmlns="" xmlns:a16="http://schemas.microsoft.com/office/drawing/2014/main" id="{608EAA06-5488-416B-B2B2-E55213011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5400000">
            <a:off x="2769538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6074B-C45A-40AF-9F6D-1348D176F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835" y="3074023"/>
            <a:ext cx="9130240" cy="1138686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err="1">
                <a:latin typeface="Bahnschrift Condensed" panose="020B0502040204020203" pitchFamily="34" charset="0"/>
              </a:rPr>
              <a:t>Skop</a:t>
            </a:r>
            <a:r>
              <a:rPr lang="en-US" sz="4400" b="1" dirty="0">
                <a:latin typeface="Bahnschrift Condensed" panose="020B0502040204020203" pitchFamily="34" charset="0"/>
              </a:rPr>
              <a:t> </a:t>
            </a:r>
            <a:r>
              <a:rPr lang="en-US" sz="4400" b="1" dirty="0" err="1">
                <a:latin typeface="Bahnschrift Condensed" panose="020B0502040204020203" pitchFamily="34" charset="0"/>
              </a:rPr>
              <a:t>Tugas</a:t>
            </a:r>
            <a:r>
              <a:rPr lang="en-US" sz="4400" b="1" dirty="0">
                <a:latin typeface="Bahnschrift Condensed" panose="020B0502040204020203" pitchFamily="34" charset="0"/>
              </a:rPr>
              <a:t> &amp; </a:t>
            </a:r>
            <a:r>
              <a:rPr lang="en-US" sz="4400" b="1" dirty="0" err="1">
                <a:latin typeface="Bahnschrift Condensed" panose="020B0502040204020203" pitchFamily="34" charset="0"/>
              </a:rPr>
              <a:t>Tanggungjawab</a:t>
            </a:r>
            <a:r>
              <a:rPr lang="en-US" sz="4400" b="1" dirty="0">
                <a:latin typeface="Bahnschrift Condensed" panose="020B0502040204020203" pitchFamily="34" charset="0"/>
              </a:rPr>
              <a:t> PPPT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C73FCE9-28D4-427E-BF96-E6B19E59E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035" y="4444184"/>
            <a:ext cx="6436104" cy="53483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>
                <a:solidFill>
                  <a:srgbClr val="FFFF00"/>
                </a:solidFill>
              </a:rPr>
              <a:t>Kamaludin</a:t>
            </a:r>
            <a:r>
              <a:rPr lang="en-US" sz="1800" b="1" dirty="0">
                <a:solidFill>
                  <a:srgbClr val="FFFF00"/>
                </a:solidFill>
              </a:rPr>
              <a:t> Bin </a:t>
            </a:r>
            <a:r>
              <a:rPr lang="en-US" sz="1800" b="1" dirty="0" err="1">
                <a:solidFill>
                  <a:srgbClr val="FFFF00"/>
                </a:solidFill>
              </a:rPr>
              <a:t>Daud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F6EE0799-5D1B-4EAA-9DA6-25CBF5897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410" y="2124075"/>
            <a:ext cx="9146383" cy="1371600"/>
          </a:xfrm>
        </p:spPr>
        <p:txBody>
          <a:bodyPr>
            <a:normAutofit/>
          </a:bodyPr>
          <a:lstStyle/>
          <a:p>
            <a:pPr marL="742950" indent="-742950" algn="ctr"/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 III - PENGURUSAN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 </a:t>
            </a:r>
            <a:endParaRPr lang="en-MY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3F5E452-9A8F-4A27-A6C5-DABC4EA40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740" y="2699384"/>
            <a:ext cx="10256519" cy="312229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36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/>
            </a:r>
            <a:br>
              <a:rPr lang="en-MY" sz="36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Hal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Ehwal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Pelajar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Peperiksaan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Perhubungan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dan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Latihan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Industri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Latihan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dan Pendidikan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Lanjutan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 </a:t>
            </a:r>
          </a:p>
          <a:p>
            <a:pPr marL="0" indent="0" algn="ctr">
              <a:buNone/>
            </a:pPr>
            <a:endParaRPr lang="en-MY" sz="3600" b="1" spc="10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9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9917404"/>
              </p:ext>
            </p:extLst>
          </p:nvPr>
        </p:nvGraphicFramePr>
        <p:xfrm>
          <a:off x="286589" y="1280111"/>
          <a:ext cx="11618822" cy="4673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1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perkhidmatan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sokongan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akademik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serta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operasi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pembelajaran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pengajaran</a:t>
                      </a:r>
                      <a:r>
                        <a:rPr lang="en-MY" dirty="0"/>
                        <a:t>.)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dasar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modal </a:t>
                      </a:r>
                      <a:r>
                        <a:rPr lang="en-MY" dirty="0" err="1"/>
                        <a:t>insan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meliputi</a:t>
                      </a:r>
                      <a:r>
                        <a:rPr lang="en-MY" dirty="0"/>
                        <a:t>: </a:t>
                      </a:r>
                      <a:r>
                        <a:rPr lang="en-MY" dirty="0" err="1"/>
                        <a:t>inisiatif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peningkatan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akses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pengambilan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penempatan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pelajar</a:t>
                      </a:r>
                      <a:r>
                        <a:rPr lang="en-MY" dirty="0"/>
                        <a:t>;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kurikulum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kokurikulum</a:t>
                      </a:r>
                      <a:r>
                        <a:rPr lang="en-MY" dirty="0"/>
                        <a:t>),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infrastruktur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peralatan</a:t>
                      </a:r>
                      <a:r>
                        <a:rPr lang="en-MY" dirty="0"/>
                        <a:t>, dan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Sepanjang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tahun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berjadual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serta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mematuhi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pekeliling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berkuat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kuasa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strategik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jangka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panjang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jangka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pendek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ditetapkan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ketetapan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perancangan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Gred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Jawatan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4778607"/>
              </p:ext>
            </p:extLst>
          </p:nvPr>
        </p:nvGraphicFramePr>
        <p:xfrm>
          <a:off x="286589" y="1280111"/>
          <a:ext cx="11618822" cy="5222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meningkatkan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keberkesanan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penyampaian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mengawal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sistem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penyampaian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antara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industri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komuniti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jerayawara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promosi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masyarakat</a:t>
                      </a:r>
                      <a:r>
                        <a:rPr lang="en-MY" dirty="0"/>
                        <a:t>; </a:t>
                      </a:r>
                      <a:r>
                        <a:rPr lang="en-MY" dirty="0" err="1"/>
                        <a:t>menganggotai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apa‐apa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; dan </a:t>
                      </a:r>
                      <a:r>
                        <a:rPr lang="en-MY" dirty="0" err="1"/>
                        <a:t>menganggotai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apa‐apa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jawatankuasa</a:t>
                      </a:r>
                      <a:r>
                        <a:rPr lang="en-MY" dirty="0"/>
                        <a:t> majlis </a:t>
                      </a:r>
                      <a:r>
                        <a:rPr lang="en-MY" dirty="0" err="1"/>
                        <a:t>rasmi</a:t>
                      </a:r>
                      <a:r>
                        <a:rPr lang="en-MY" dirty="0"/>
                        <a:t> dan program </a:t>
                      </a:r>
                      <a:r>
                        <a:rPr lang="en-MY" dirty="0" err="1"/>
                        <a:t>kemasyarakatan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Dua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Menghasilkan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inovasi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aspek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selaras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Pekeliling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Kemajuan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Pentadbiran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Awam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Dua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DB2FF9DF-02F3-4599-9AD7-C509EAFA671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Gred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Jawatan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113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899570"/>
              </p:ext>
            </p:extLst>
          </p:nvPr>
        </p:nvGraphicFramePr>
        <p:xfrm>
          <a:off x="286589" y="1280111"/>
          <a:ext cx="11618822" cy="4754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Agen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perubahan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membantu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meningkatkan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keberkesanan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penyampaian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organisasi</a:t>
                      </a:r>
                      <a:r>
                        <a:rPr lang="en-MY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Menatar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ilmu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diperolehi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daripada</a:t>
                      </a:r>
                      <a:r>
                        <a:rPr lang="en-MY" dirty="0"/>
                        <a:t> program dan </a:t>
                      </a:r>
                      <a:r>
                        <a:rPr lang="en-MY" dirty="0" err="1"/>
                        <a:t>latihan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kementerian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Tiga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3: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4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kejurulatihan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lima PPPT.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r>
                        <a:rPr lang="en-MY" sz="1800" dirty="0"/>
                        <a:t>PPPT1:</a:t>
                      </a:r>
                    </a:p>
                    <a:p>
                      <a:pPr algn="l"/>
                      <a:r>
                        <a:rPr lang="en-MY" sz="1800" dirty="0"/>
                        <a:t>PPPT2:</a:t>
                      </a:r>
                    </a:p>
                    <a:p>
                      <a:pPr algn="l"/>
                      <a:r>
                        <a:rPr lang="en-MY" sz="1800" dirty="0"/>
                        <a:t>PPPT3:</a:t>
                      </a:r>
                    </a:p>
                    <a:p>
                      <a:pPr algn="l"/>
                      <a:r>
                        <a:rPr lang="en-MY" sz="1800" dirty="0"/>
                        <a:t>PPPT4:</a:t>
                      </a:r>
                    </a:p>
                    <a:p>
                      <a:pPr algn="l"/>
                      <a:r>
                        <a:rPr lang="en-MY" sz="1800" dirty="0"/>
                        <a:t>PPPT5: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788FBB6A-6473-4FB7-B188-E79AC74A5C82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Gred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Jawatan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067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6772881"/>
              </p:ext>
            </p:extLst>
          </p:nvPr>
        </p:nvGraphicFramePr>
        <p:xfrm>
          <a:off x="286589" y="1280111"/>
          <a:ext cx="11618822" cy="5029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penyelidikan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(</a:t>
                      </a:r>
                      <a:r>
                        <a:rPr lang="fi-FI" dirty="0"/>
                        <a:t>Membantu pelaksanaan aktiviti, penyelidikan, kajian dan penulisan)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/>
                      </a:pPr>
                      <a:r>
                        <a:rPr lang="sv-SE" dirty="0"/>
                        <a:t>Membantu mengurus pelaksanaan aktiviti penyelidikan, kajian, penulisan dan penerbitan yang berkaitan bidang tugas dan bidang tujahan institusi.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dirty="0"/>
                        <a:t>Empat inisiatif dalam gred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1: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2: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3: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Inisiatif</a:t>
                      </a:r>
                      <a:r>
                        <a:rPr lang="en-MY" sz="1800" dirty="0"/>
                        <a:t> 4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Melibatkan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penyediaan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kertas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penulisan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hasil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sama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berbentuk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ilmiah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pendidikan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kepakaran</a:t>
                      </a:r>
                      <a:r>
                        <a:rPr lang="en-MY" dirty="0"/>
                        <a:t> yang </a:t>
                      </a:r>
                      <a:r>
                        <a:rPr lang="en-MY" dirty="0" err="1"/>
                        <a:t>berkaitan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bidang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/>
                        <a:t>Satu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zon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satu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wacana</a:t>
                      </a:r>
                      <a:r>
                        <a:rPr lang="en-MY" dirty="0"/>
                        <a:t> pada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gred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Tajuk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wacana</a:t>
                      </a:r>
                      <a:r>
                        <a:rPr lang="en-MY" sz="1800" dirty="0"/>
                        <a:t> 1(</a:t>
                      </a:r>
                      <a:r>
                        <a:rPr lang="en-MY" sz="1800" dirty="0" err="1"/>
                        <a:t>zon</a:t>
                      </a:r>
                      <a:r>
                        <a:rPr lang="en-MY" sz="1800" dirty="0"/>
                        <a:t>):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Tajuk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wacana</a:t>
                      </a:r>
                      <a:r>
                        <a:rPr lang="en-MY" sz="1800" dirty="0"/>
                        <a:t> 2(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):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54789924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C3E6891C-63D4-49FF-ABA3-A48CD024EB90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Gred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Jawatan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590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8" name="Content Placeholder 6">
            <a:extLst>
              <a:ext uri="{FF2B5EF4-FFF2-40B4-BE49-F238E27FC236}">
                <a16:creationId xmlns="" xmlns:a16="http://schemas.microsoft.com/office/drawing/2014/main" id="{0B0B44A2-AE5A-46E1-BB13-91AF70D0661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68378" y="1526176"/>
          <a:ext cx="11357565" cy="50950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3251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8088862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795452">
                  <a:extLst>
                    <a:ext uri="{9D8B030D-6E8A-4147-A177-3AD203B41FA5}">
                      <a16:colId xmlns="" xmlns:a16="http://schemas.microsoft.com/office/drawing/2014/main" val="2570768899"/>
                    </a:ext>
                  </a:extLst>
                </a:gridCol>
              </a:tblGrid>
              <a:tr h="415022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MY" dirty="0"/>
                        <a:t>5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tugas‐tugas</a:t>
                      </a:r>
                      <a:r>
                        <a:rPr lang="en-MY" dirty="0"/>
                        <a:t> lain yang </a:t>
                      </a:r>
                      <a:r>
                        <a:rPr lang="en-MY" dirty="0" err="1"/>
                        <a:t>diarahkan</a:t>
                      </a:r>
                      <a:r>
                        <a:rPr lang="en-MY" dirty="0"/>
                        <a:t> oleh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pegawai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7904310"/>
                  </a:ext>
                </a:extLst>
              </a:tr>
              <a:tr h="4068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pencapaian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-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lain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beserta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jawatan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disandang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1164854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="" xmlns:a16="http://schemas.microsoft.com/office/drawing/2014/main" id="{EACD0F0B-4DF1-4E88-973E-636D2406D72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8110" y="3106784"/>
          <a:ext cx="10198100" cy="2225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56481">
                  <a:extLst>
                    <a:ext uri="{9D8B030D-6E8A-4147-A177-3AD203B41FA5}">
                      <a16:colId xmlns="" xmlns:a16="http://schemas.microsoft.com/office/drawing/2014/main" val="2423374461"/>
                    </a:ext>
                  </a:extLst>
                </a:gridCol>
                <a:gridCol w="2350269">
                  <a:extLst>
                    <a:ext uri="{9D8B030D-6E8A-4147-A177-3AD203B41FA5}">
                      <a16:colId xmlns="" xmlns:a16="http://schemas.microsoft.com/office/drawing/2014/main" val="2918998768"/>
                    </a:ext>
                  </a:extLst>
                </a:gridCol>
                <a:gridCol w="1962150">
                  <a:extLst>
                    <a:ext uri="{9D8B030D-6E8A-4147-A177-3AD203B41FA5}">
                      <a16:colId xmlns="" xmlns:a16="http://schemas.microsoft.com/office/drawing/2014/main" val="1312066756"/>
                    </a:ext>
                  </a:extLst>
                </a:gridCol>
                <a:gridCol w="5029200">
                  <a:extLst>
                    <a:ext uri="{9D8B030D-6E8A-4147-A177-3AD203B41FA5}">
                      <a16:colId xmlns="" xmlns:a16="http://schemas.microsoft.com/office/drawing/2014/main" val="660934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Bil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Nama </a:t>
                      </a:r>
                      <a:r>
                        <a:rPr lang="en-US" dirty="0" err="1"/>
                        <a:t>Jawatankuasa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Jawatan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 </a:t>
                      </a:r>
                      <a:r>
                        <a:rPr lang="en-US" dirty="0" err="1"/>
                        <a:t>pencapaian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773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2719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83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79243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3246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9788823"/>
                  </a:ext>
                </a:extLst>
              </a:tr>
            </a:tbl>
          </a:graphicData>
        </a:graphic>
      </p:graphicFrame>
      <p:sp>
        <p:nvSpPr>
          <p:cNvPr id="10" name="Title 4">
            <a:extLst>
              <a:ext uri="{FF2B5EF4-FFF2-40B4-BE49-F238E27FC236}">
                <a16:creationId xmlns="" xmlns:a16="http://schemas.microsoft.com/office/drawing/2014/main" id="{7253FDBE-EBFE-4D07-A773-C09EAF2F1C7B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Pegawai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Gred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Jawatan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DH44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965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90244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Skop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Tugas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dan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Tanggungjawab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PPPT :</a:t>
            </a:r>
            <a:b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742950" indent="-742950">
              <a:buAutoNum type="alphaUcPeriod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 54 &amp; DH51/ 52  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 44 &amp; DH41/ 42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DH33/ 34, DH31/ 32 &amp; DH29</a:t>
            </a:r>
            <a:endParaRPr lang="en-US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9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B.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 -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tenaga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pengajar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+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DH54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DH52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Program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</a:t>
            </a:r>
            <a:endParaRPr kumimoji="0" lang="en-US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122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C.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III -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Sokongan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Pengambilan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Kualiti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DH41/42</a:t>
            </a:r>
            <a:endParaRPr kumimoji="0" lang="en-US" sz="5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40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BB01F0-9075-4CCE-83EB-696790C9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30" y="396240"/>
            <a:ext cx="9146383" cy="1371600"/>
          </a:xfrm>
        </p:spPr>
        <p:txBody>
          <a:bodyPr/>
          <a:lstStyle/>
          <a:p>
            <a:r>
              <a:rPr lang="en-MY" dirty="0"/>
              <a:t>PENGENALAN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1DD3FF-343D-4E49-BA72-339752DC2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904999"/>
            <a:ext cx="10850880" cy="4114801"/>
          </a:xfrm>
        </p:spPr>
        <p:txBody>
          <a:bodyPr>
            <a:noAutofit/>
          </a:bodyPr>
          <a:lstStyle/>
          <a:p>
            <a:pPr algn="just"/>
            <a:r>
              <a:rPr lang="en-MY" sz="3200" dirty="0" err="1"/>
              <a:t>Skop</a:t>
            </a:r>
            <a:r>
              <a:rPr lang="en-MY" sz="3200" dirty="0"/>
              <a:t>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utama</a:t>
            </a:r>
            <a:r>
              <a:rPr lang="en-MY" sz="3200" dirty="0"/>
              <a:t> dan </a:t>
            </a:r>
            <a:r>
              <a:rPr lang="en-MY" sz="3200" dirty="0" err="1"/>
              <a:t>tanggungjawab</a:t>
            </a:r>
            <a:r>
              <a:rPr lang="en-MY" sz="3200" dirty="0"/>
              <a:t> PPPT </a:t>
            </a:r>
            <a:r>
              <a:rPr lang="en-MY" sz="3200" dirty="0" err="1"/>
              <a:t>merupakan</a:t>
            </a:r>
            <a:r>
              <a:rPr lang="en-MY" sz="3200" dirty="0"/>
              <a:t> </a:t>
            </a:r>
            <a:r>
              <a:rPr lang="en-MY" sz="3200" dirty="0" err="1"/>
              <a:t>indikator</a:t>
            </a:r>
            <a:r>
              <a:rPr lang="en-MY" sz="3200" dirty="0"/>
              <a:t> </a:t>
            </a:r>
            <a:r>
              <a:rPr lang="en-MY" sz="3200" dirty="0" err="1"/>
              <a:t>prestasi</a:t>
            </a:r>
            <a:r>
              <a:rPr lang="en-MY" sz="3200" dirty="0"/>
              <a:t>    yang </a:t>
            </a:r>
            <a:r>
              <a:rPr lang="en-MY" sz="3200" dirty="0" err="1"/>
              <a:t>perlu</a:t>
            </a:r>
            <a:r>
              <a:rPr lang="en-MY" sz="3200" dirty="0"/>
              <a:t> </a:t>
            </a:r>
            <a:r>
              <a:rPr lang="en-MY" sz="3200" dirty="0" err="1"/>
              <a:t>dicapai</a:t>
            </a:r>
            <a:r>
              <a:rPr lang="en-MY" sz="3200" dirty="0"/>
              <a:t> oleh </a:t>
            </a:r>
            <a:r>
              <a:rPr lang="en-MY" sz="3200" dirty="0" err="1"/>
              <a:t>setiap</a:t>
            </a:r>
            <a:r>
              <a:rPr lang="en-MY" sz="3200" dirty="0"/>
              <a:t> PPPT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meningkatkan</a:t>
            </a:r>
            <a:r>
              <a:rPr lang="en-MY" sz="3200" dirty="0"/>
              <a:t> </a:t>
            </a:r>
            <a:r>
              <a:rPr lang="en-MY" sz="3200" dirty="0" err="1"/>
              <a:t>keberkesanan</a:t>
            </a:r>
            <a:r>
              <a:rPr lang="en-MY" sz="3200" dirty="0"/>
              <a:t> </a:t>
            </a:r>
            <a:r>
              <a:rPr lang="en-MY" sz="3200" dirty="0" err="1"/>
              <a:t>sistem</a:t>
            </a:r>
            <a:r>
              <a:rPr lang="en-MY" sz="3200" dirty="0"/>
              <a:t> </a:t>
            </a:r>
            <a:r>
              <a:rPr lang="en-MY" sz="3200" dirty="0" err="1"/>
              <a:t>penyampaian</a:t>
            </a:r>
            <a:r>
              <a:rPr lang="en-MY" sz="3200" dirty="0"/>
              <a:t> </a:t>
            </a:r>
            <a:r>
              <a:rPr lang="en-MY" sz="3200" dirty="0" err="1"/>
              <a:t>organisasi</a:t>
            </a:r>
            <a:endParaRPr lang="en-MY" sz="3200" dirty="0"/>
          </a:p>
          <a:p>
            <a:pPr algn="just"/>
            <a:r>
              <a:rPr lang="en-MY" sz="3200" dirty="0" err="1"/>
              <a:t>skop</a:t>
            </a:r>
            <a:r>
              <a:rPr lang="en-MY" sz="3200" dirty="0"/>
              <a:t> dan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dalam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kategori</a:t>
            </a:r>
            <a:r>
              <a:rPr lang="en-MY" sz="3200" dirty="0"/>
              <a:t> </a:t>
            </a:r>
            <a:r>
              <a:rPr lang="en-MY" sz="3200" dirty="0" err="1"/>
              <a:t>diperhalusi</a:t>
            </a:r>
            <a:r>
              <a:rPr lang="en-MY" sz="3200" dirty="0"/>
              <a:t> dan </a:t>
            </a:r>
            <a:r>
              <a:rPr lang="en-MY" sz="3200" dirty="0" err="1"/>
              <a:t>diperincikan</a:t>
            </a:r>
            <a:r>
              <a:rPr lang="en-MY" sz="3200" dirty="0"/>
              <a:t> </a:t>
            </a:r>
            <a:r>
              <a:rPr lang="en-MY" sz="3200" dirty="0" err="1"/>
              <a:t>daripada</a:t>
            </a:r>
            <a:r>
              <a:rPr lang="en-MY" sz="3200" dirty="0"/>
              <a:t> </a:t>
            </a:r>
            <a:r>
              <a:rPr lang="en-MY" sz="3200" dirty="0" err="1"/>
              <a:t>sudut</a:t>
            </a:r>
            <a:r>
              <a:rPr lang="en-MY" sz="3200" dirty="0"/>
              <a:t> </a:t>
            </a:r>
            <a:r>
              <a:rPr lang="en-MY" sz="3200" dirty="0" err="1"/>
              <a:t>kriteria</a:t>
            </a:r>
            <a:r>
              <a:rPr lang="en-MY" sz="3200" dirty="0"/>
              <a:t> </a:t>
            </a:r>
            <a:r>
              <a:rPr lang="en-MY" sz="3200" dirty="0" err="1"/>
              <a:t>kecemerlangan</a:t>
            </a:r>
            <a:r>
              <a:rPr lang="en-MY" sz="3200" dirty="0"/>
              <a:t>.</a:t>
            </a:r>
          </a:p>
          <a:p>
            <a:pPr algn="just"/>
            <a:r>
              <a:rPr lang="en-MY" sz="3200" dirty="0" err="1"/>
              <a:t>prestasi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dapat</a:t>
            </a:r>
            <a:r>
              <a:rPr lang="en-MY" sz="3200" dirty="0"/>
              <a:t> </a:t>
            </a:r>
            <a:r>
              <a:rPr lang="en-MY" sz="3200" dirty="0" err="1"/>
              <a:t>dinilai</a:t>
            </a:r>
            <a:r>
              <a:rPr lang="en-MY" sz="3200" dirty="0"/>
              <a:t> </a:t>
            </a:r>
            <a:r>
              <a:rPr lang="en-MY" sz="3200" dirty="0" err="1"/>
              <a:t>dengan</a:t>
            </a:r>
            <a:r>
              <a:rPr lang="en-MY" sz="3200" dirty="0"/>
              <a:t> </a:t>
            </a:r>
            <a:r>
              <a:rPr lang="en-MY" sz="3200" dirty="0" err="1"/>
              <a:t>saksama</a:t>
            </a:r>
            <a:r>
              <a:rPr lang="en-MY" sz="3200" dirty="0"/>
              <a:t> </a:t>
            </a:r>
            <a:r>
              <a:rPr lang="en-MY" sz="3200" dirty="0" err="1"/>
              <a:t>supaya</a:t>
            </a:r>
            <a:r>
              <a:rPr lang="en-MY" sz="3200" dirty="0"/>
              <a:t> </a:t>
            </a:r>
            <a:r>
              <a:rPr lang="en-MY" sz="3200" dirty="0" err="1"/>
              <a:t>mereka</a:t>
            </a:r>
            <a:r>
              <a:rPr lang="en-MY" sz="3200" dirty="0"/>
              <a:t> </a:t>
            </a:r>
            <a:r>
              <a:rPr lang="en-MY" sz="3200" dirty="0" err="1"/>
              <a:t>mempunyai</a:t>
            </a:r>
            <a:r>
              <a:rPr lang="en-MY" sz="3200" dirty="0"/>
              <a:t> </a:t>
            </a:r>
            <a:r>
              <a:rPr lang="en-MY" sz="3200" dirty="0" err="1"/>
              <a:t>peluang</a:t>
            </a:r>
            <a:r>
              <a:rPr lang="en-MY" sz="3200" dirty="0"/>
              <a:t> yang </a:t>
            </a:r>
            <a:r>
              <a:rPr lang="en-MY" sz="3200" dirty="0" err="1"/>
              <a:t>sama</a:t>
            </a:r>
            <a:r>
              <a:rPr lang="en-MY" sz="3200" dirty="0"/>
              <a:t>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pertimbangan</a:t>
            </a:r>
            <a:r>
              <a:rPr lang="en-MY" sz="3200" dirty="0"/>
              <a:t> </a:t>
            </a:r>
            <a:r>
              <a:rPr lang="en-MY" sz="3200" dirty="0" err="1"/>
              <a:t>kenaikan</a:t>
            </a:r>
            <a:r>
              <a:rPr lang="en-MY" sz="3200" dirty="0"/>
              <a:t> </a:t>
            </a:r>
            <a:r>
              <a:rPr lang="en-MY" sz="3200" dirty="0" err="1"/>
              <a:t>pangkat</a:t>
            </a:r>
            <a:r>
              <a:rPr lang="en-MY" sz="3200" dirty="0"/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5146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8715B6-ACD0-4394-A6F6-1DA314A61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8" y="695325"/>
            <a:ext cx="9146383" cy="1371600"/>
          </a:xfrm>
        </p:spPr>
        <p:txBody>
          <a:bodyPr/>
          <a:lstStyle/>
          <a:p>
            <a:r>
              <a:rPr lang="en-MY" dirty="0"/>
              <a:t>TUGAS PROFESIONAL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0FB387-5FC4-405D-9613-2C6D7C585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110" y="2333625"/>
            <a:ext cx="9136770" cy="2962276"/>
          </a:xfrm>
        </p:spPr>
        <p:txBody>
          <a:bodyPr>
            <a:normAutofit/>
          </a:bodyPr>
          <a:lstStyle/>
          <a:p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profesional</a:t>
            </a:r>
            <a:r>
              <a:rPr lang="en-MY" sz="4000" dirty="0"/>
              <a:t> </a:t>
            </a:r>
            <a:r>
              <a:rPr lang="en-MY" sz="4000" dirty="0" err="1"/>
              <a:t>pensyarah</a:t>
            </a:r>
            <a:r>
              <a:rPr lang="en-MY" sz="4000" dirty="0"/>
              <a:t> </a:t>
            </a:r>
            <a:r>
              <a:rPr lang="en-MY" sz="4000" dirty="0" err="1"/>
              <a:t>terbahagi</a:t>
            </a:r>
            <a:r>
              <a:rPr lang="en-MY" sz="4000" dirty="0"/>
              <a:t> </a:t>
            </a:r>
            <a:r>
              <a:rPr lang="en-MY" sz="4000" dirty="0" err="1"/>
              <a:t>kepada</a:t>
            </a:r>
            <a:r>
              <a:rPr lang="en-MY" sz="4000" dirty="0"/>
              <a:t>;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hakiki</a:t>
            </a:r>
            <a:r>
              <a:rPr lang="en-MY" sz="4000" dirty="0"/>
              <a:t>, dan 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kecemerlangan</a:t>
            </a:r>
            <a:r>
              <a:rPr lang="en-MY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340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DFA58F-194F-463C-BB19-627D1FE0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79248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C78EE9-6E76-4643-8992-BDE7D8DFF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295399"/>
            <a:ext cx="9922430" cy="5181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pendidikan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 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Mengajar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menyampaikan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menurunkan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mengasah</a:t>
            </a:r>
            <a:r>
              <a:rPr lang="en-MY" dirty="0"/>
              <a:t>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menerapkan</a:t>
            </a:r>
            <a:r>
              <a:rPr lang="en-MY" dirty="0"/>
              <a:t>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Membimbing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membentuk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, </a:t>
            </a:r>
            <a:r>
              <a:rPr lang="en-MY" dirty="0" err="1"/>
              <a:t>mengembangkan</a:t>
            </a:r>
            <a:r>
              <a:rPr lang="en-MY" dirty="0"/>
              <a:t> </a:t>
            </a:r>
            <a:r>
              <a:rPr lang="en-MY" dirty="0" err="1"/>
              <a:t>kecintaan</a:t>
            </a:r>
            <a:r>
              <a:rPr lang="en-MY" dirty="0"/>
              <a:t> </a:t>
            </a:r>
            <a:r>
              <a:rPr lang="en-MY" dirty="0" err="1"/>
              <a:t>kepada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 dan </a:t>
            </a:r>
            <a:r>
              <a:rPr lang="en-MY" dirty="0" err="1"/>
              <a:t>pengetahuan</a:t>
            </a:r>
            <a:r>
              <a:rPr lang="en-MY" dirty="0"/>
              <a:t>,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bantuan</a:t>
            </a:r>
            <a:r>
              <a:rPr lang="en-MY" dirty="0"/>
              <a:t> </a:t>
            </a:r>
            <a:r>
              <a:rPr lang="en-MY" dirty="0" err="1"/>
              <a:t>akademik</a:t>
            </a:r>
            <a:r>
              <a:rPr lang="en-MY" dirty="0"/>
              <a:t> dan </a:t>
            </a:r>
            <a:r>
              <a:rPr lang="en-MY" dirty="0" err="1"/>
              <a:t>memotivasi</a:t>
            </a:r>
            <a:r>
              <a:rPr lang="en-MY" dirty="0"/>
              <a:t> </a:t>
            </a:r>
            <a:r>
              <a:rPr lang="en-MY" dirty="0" err="1"/>
              <a:t>ke</a:t>
            </a:r>
            <a:r>
              <a:rPr lang="en-MY" dirty="0"/>
              <a:t> </a:t>
            </a:r>
            <a:r>
              <a:rPr lang="en-MY" dirty="0" err="1"/>
              <a:t>arah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Mentaksir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mengukur</a:t>
            </a:r>
            <a:r>
              <a:rPr lang="en-MY" dirty="0"/>
              <a:t> </a:t>
            </a:r>
            <a:r>
              <a:rPr lang="en-MY" dirty="0" err="1"/>
              <a:t>tahap</a:t>
            </a:r>
            <a:r>
              <a:rPr lang="en-MY" dirty="0"/>
              <a:t> </a:t>
            </a:r>
            <a:r>
              <a:rPr lang="en-MY" dirty="0" err="1"/>
              <a:t>penguasaan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 </a:t>
            </a:r>
            <a:r>
              <a:rPr lang="en-MY" dirty="0" err="1"/>
              <a:t>pelajar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Meneladani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mempamerkan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 dan </a:t>
            </a:r>
            <a:r>
              <a:rPr lang="en-MY" dirty="0" err="1"/>
              <a:t>tingkah</a:t>
            </a:r>
            <a:r>
              <a:rPr lang="en-MY" dirty="0"/>
              <a:t> </a:t>
            </a:r>
            <a:r>
              <a:rPr lang="en-MY" dirty="0" err="1"/>
              <a:t>laku</a:t>
            </a:r>
            <a:r>
              <a:rPr lang="en-MY" dirty="0"/>
              <a:t> </a:t>
            </a:r>
            <a:r>
              <a:rPr lang="en-MY" dirty="0" err="1"/>
              <a:t>bertatasusila</a:t>
            </a:r>
            <a:r>
              <a:rPr lang="en-MY" dirty="0"/>
              <a:t> </a:t>
            </a:r>
            <a:r>
              <a:rPr lang="en-MY" dirty="0" err="1"/>
              <a:t>serta</a:t>
            </a:r>
            <a:r>
              <a:rPr lang="en-MY" dirty="0"/>
              <a:t> </a:t>
            </a:r>
            <a:r>
              <a:rPr lang="en-MY" dirty="0" err="1"/>
              <a:t>mempraktikkan</a:t>
            </a:r>
            <a:r>
              <a:rPr lang="en-MY" dirty="0"/>
              <a:t> </a:t>
            </a:r>
            <a:r>
              <a:rPr lang="en-MY" dirty="0" err="1"/>
              <a:t>cara</a:t>
            </a:r>
            <a:r>
              <a:rPr lang="en-MY" dirty="0"/>
              <a:t> </a:t>
            </a:r>
            <a:r>
              <a:rPr lang="en-MY" dirty="0" err="1"/>
              <a:t>hidup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dicontohi</a:t>
            </a:r>
            <a:r>
              <a:rPr lang="en-MY" dirty="0"/>
              <a:t> oleh </a:t>
            </a:r>
            <a:r>
              <a:rPr lang="en-MY" dirty="0" err="1"/>
              <a:t>pelajar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18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43DCF-31E4-4E17-B8D4-1AC812A1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685800"/>
          </a:xfrm>
        </p:spPr>
        <p:txBody>
          <a:bodyPr>
            <a:normAutofit fontScale="90000"/>
          </a:bodyPr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98699C-EE09-4717-8DB1-5E3AD9FB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325881"/>
            <a:ext cx="9861470" cy="5013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pemajuan</a:t>
            </a:r>
            <a:r>
              <a:rPr lang="en-MY" dirty="0"/>
              <a:t> </a:t>
            </a:r>
            <a:r>
              <a:rPr lang="en-MY" dirty="0" err="1"/>
              <a:t>daya</a:t>
            </a:r>
            <a:r>
              <a:rPr lang="en-MY" dirty="0"/>
              <a:t> </a:t>
            </a:r>
            <a:r>
              <a:rPr lang="en-MY" dirty="0" err="1"/>
              <a:t>upaya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Mengaplikasi</a:t>
            </a:r>
            <a:r>
              <a:rPr lang="en-MY" dirty="0"/>
              <a:t> </a:t>
            </a:r>
            <a:r>
              <a:rPr lang="en-MY" dirty="0" err="1"/>
              <a:t>kepakaran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melakukan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, </a:t>
            </a:r>
            <a:r>
              <a:rPr lang="en-MY" dirty="0" err="1"/>
              <a:t>menatarkan</a:t>
            </a:r>
            <a:r>
              <a:rPr lang="en-MY" dirty="0"/>
              <a:t> </a:t>
            </a:r>
            <a:r>
              <a:rPr lang="en-MY" dirty="0" err="1"/>
              <a:t>hasil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penulisan</a:t>
            </a:r>
            <a:r>
              <a:rPr lang="en-MY" dirty="0"/>
              <a:t> dan </a:t>
            </a:r>
            <a:r>
              <a:rPr lang="en-MY" dirty="0" err="1"/>
              <a:t>pembentangan</a:t>
            </a:r>
            <a:r>
              <a:rPr lang="en-MY" dirty="0"/>
              <a:t>, dan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perkhidmatan</a:t>
            </a:r>
            <a:r>
              <a:rPr lang="en-MY" dirty="0"/>
              <a:t> </a:t>
            </a:r>
            <a:r>
              <a:rPr lang="en-MY" dirty="0" err="1"/>
              <a:t>perundingan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Menyumbang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melibatkan</a:t>
            </a:r>
            <a:r>
              <a:rPr lang="en-MY" dirty="0"/>
              <a:t> </a:t>
            </a:r>
            <a:r>
              <a:rPr lang="en-MY" dirty="0" err="1"/>
              <a:t>diri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  </a:t>
            </a:r>
            <a:r>
              <a:rPr lang="en-MY" dirty="0" err="1"/>
              <a:t>usaha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dan </a:t>
            </a:r>
            <a:r>
              <a:rPr lang="en-MY" dirty="0" err="1"/>
              <a:t>pengemaskinian</a:t>
            </a:r>
            <a:r>
              <a:rPr lang="en-MY" dirty="0"/>
              <a:t> </a:t>
            </a:r>
            <a:r>
              <a:rPr lang="en-MY" dirty="0" err="1"/>
              <a:t>kurikulum</a:t>
            </a:r>
            <a:r>
              <a:rPr lang="en-MY" dirty="0"/>
              <a:t>, </a:t>
            </a:r>
            <a:r>
              <a:rPr lang="en-MY" dirty="0" err="1"/>
              <a:t>mengambil</a:t>
            </a:r>
            <a:r>
              <a:rPr lang="en-MY" dirty="0"/>
              <a:t> </a:t>
            </a:r>
            <a:r>
              <a:rPr lang="en-MY" dirty="0" err="1"/>
              <a:t>bahagian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</a:t>
            </a:r>
            <a:r>
              <a:rPr lang="en-MY" dirty="0" err="1"/>
              <a:t>bahan</a:t>
            </a:r>
            <a:r>
              <a:rPr lang="en-MY" dirty="0"/>
              <a:t> </a:t>
            </a:r>
            <a:r>
              <a:rPr lang="en-MY" dirty="0" err="1"/>
              <a:t>pengajaran</a:t>
            </a:r>
            <a:r>
              <a:rPr lang="en-MY" dirty="0"/>
              <a:t> dan </a:t>
            </a:r>
            <a:r>
              <a:rPr lang="en-MY" dirty="0" err="1"/>
              <a:t>instrumen</a:t>
            </a:r>
            <a:r>
              <a:rPr lang="en-MY" dirty="0"/>
              <a:t> </a:t>
            </a:r>
            <a:r>
              <a:rPr lang="en-MY" dirty="0" err="1"/>
              <a:t>pentaksiran</a:t>
            </a:r>
            <a:r>
              <a:rPr lang="en-MY" dirty="0"/>
              <a:t>, dan </a:t>
            </a:r>
            <a:r>
              <a:rPr lang="en-MY" dirty="0" err="1"/>
              <a:t>menyertai</a:t>
            </a:r>
            <a:r>
              <a:rPr lang="en-MY" dirty="0"/>
              <a:t> </a:t>
            </a:r>
            <a:r>
              <a:rPr lang="en-MY" dirty="0" err="1"/>
              <a:t>pasukan</a:t>
            </a:r>
            <a:r>
              <a:rPr lang="en-MY" dirty="0"/>
              <a:t> </a:t>
            </a:r>
            <a:r>
              <a:rPr lang="en-MY" dirty="0" err="1"/>
              <a:t>petugas</a:t>
            </a:r>
            <a:r>
              <a:rPr lang="en-MY" dirty="0"/>
              <a:t>, </a:t>
            </a:r>
            <a:r>
              <a:rPr lang="en-MY" dirty="0" err="1"/>
              <a:t>jawatankuasa</a:t>
            </a:r>
            <a:r>
              <a:rPr lang="en-MY" dirty="0"/>
              <a:t> dan </a:t>
            </a:r>
            <a:r>
              <a:rPr lang="en-MY" dirty="0" err="1"/>
              <a:t>aktiviti</a:t>
            </a:r>
            <a:r>
              <a:rPr lang="en-MY" dirty="0"/>
              <a:t> </a:t>
            </a:r>
            <a:r>
              <a:rPr lang="en-MY" dirty="0" err="1"/>
              <a:t>peringkat</a:t>
            </a:r>
            <a:r>
              <a:rPr lang="en-MY" dirty="0"/>
              <a:t> </a:t>
            </a:r>
            <a:r>
              <a:rPr lang="en-MY" dirty="0" err="1"/>
              <a:t>institusi</a:t>
            </a:r>
            <a:r>
              <a:rPr lang="en-MY" dirty="0"/>
              <a:t> dan </a:t>
            </a:r>
            <a:r>
              <a:rPr lang="en-MY" dirty="0" err="1"/>
              <a:t>ibu</a:t>
            </a:r>
            <a:r>
              <a:rPr lang="en-MY" dirty="0"/>
              <a:t> </a:t>
            </a:r>
            <a:r>
              <a:rPr lang="en-MY" dirty="0" err="1"/>
              <a:t>pejabat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Mewujudkan</a:t>
            </a:r>
            <a:r>
              <a:rPr lang="en-MY" dirty="0"/>
              <a:t> </a:t>
            </a:r>
            <a:r>
              <a:rPr lang="en-MY" dirty="0" err="1"/>
              <a:t>jaringan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membina</a:t>
            </a:r>
            <a:r>
              <a:rPr lang="en-MY" dirty="0"/>
              <a:t> </a:t>
            </a:r>
            <a:r>
              <a:rPr lang="en-MY" dirty="0" err="1"/>
              <a:t>hubungan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rakan</a:t>
            </a:r>
            <a:r>
              <a:rPr lang="en-MY" dirty="0"/>
              <a:t> </a:t>
            </a:r>
            <a:r>
              <a:rPr lang="en-MY" dirty="0" err="1"/>
              <a:t>sejawat</a:t>
            </a:r>
            <a:r>
              <a:rPr lang="en-MY" dirty="0"/>
              <a:t>, </a:t>
            </a:r>
            <a:r>
              <a:rPr lang="en-MY" dirty="0" err="1"/>
              <a:t>pihak</a:t>
            </a:r>
            <a:r>
              <a:rPr lang="en-MY" dirty="0"/>
              <a:t> </a:t>
            </a:r>
            <a:r>
              <a:rPr lang="en-MY" dirty="0" err="1"/>
              <a:t>berkepentingan,pihak</a:t>
            </a:r>
            <a:r>
              <a:rPr lang="en-MY" dirty="0"/>
              <a:t> </a:t>
            </a:r>
            <a:r>
              <a:rPr lang="en-MY" dirty="0" err="1"/>
              <a:t>industri</a:t>
            </a:r>
            <a:r>
              <a:rPr lang="en-MY" dirty="0"/>
              <a:t>, badan </a:t>
            </a:r>
            <a:r>
              <a:rPr lang="en-MY" dirty="0" err="1"/>
              <a:t>profesional</a:t>
            </a:r>
            <a:r>
              <a:rPr lang="en-MY" dirty="0"/>
              <a:t> dan </a:t>
            </a:r>
            <a:r>
              <a:rPr lang="en-MY" dirty="0" err="1"/>
              <a:t>penggerak</a:t>
            </a:r>
            <a:r>
              <a:rPr lang="en-MY" dirty="0"/>
              <a:t> </a:t>
            </a:r>
            <a:r>
              <a:rPr lang="en-MY" dirty="0" err="1"/>
              <a:t>komuniti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42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C.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III -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Sokongan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Pengambilan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Kualiti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DH41/42</a:t>
            </a:r>
            <a:endParaRPr kumimoji="0" lang="en-US" sz="5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23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669</Words>
  <Application>Microsoft Office PowerPoint</Application>
  <PresentationFormat>Widescreen</PresentationFormat>
  <Paragraphs>141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Bahnschrift Condensed</vt:lpstr>
      <vt:lpstr>Calisto MT</vt:lpstr>
      <vt:lpstr>Trebuchet MS</vt:lpstr>
      <vt:lpstr>Wingdings 2</vt:lpstr>
      <vt:lpstr>1_Slate</vt:lpstr>
      <vt:lpstr>Skop Tugas &amp; Tanggungjawab PPPT</vt:lpstr>
      <vt:lpstr>PowerPoint Presentation</vt:lpstr>
      <vt:lpstr>PowerPoint Presentation</vt:lpstr>
      <vt:lpstr>PowerPoint Presentation</vt:lpstr>
      <vt:lpstr>PENGENALAN</vt:lpstr>
      <vt:lpstr>TUGAS PROFESIONAL</vt:lpstr>
      <vt:lpstr>Tugas Hakiki</vt:lpstr>
      <vt:lpstr>Tugas Kecemerlangan</vt:lpstr>
      <vt:lpstr>PowerPoint Presentation</vt:lpstr>
      <vt:lpstr>KATEGORI III - PENGURUSAN 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Skop Tugas &amp; Tanggungjawab PPPT</dc:title>
  <dc:creator>ACER</dc:creator>
  <cp:lastModifiedBy>M93z</cp:lastModifiedBy>
  <cp:revision>41</cp:revision>
  <dcterms:created xsi:type="dcterms:W3CDTF">2020-10-11T14:04:46Z</dcterms:created>
  <dcterms:modified xsi:type="dcterms:W3CDTF">2020-10-15T07:04:00Z</dcterms:modified>
</cp:coreProperties>
</file>