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98" r:id="rId2"/>
    <p:sldId id="399" r:id="rId3"/>
    <p:sldId id="400" r:id="rId4"/>
    <p:sldId id="401" r:id="rId5"/>
    <p:sldId id="402" r:id="rId6"/>
    <p:sldId id="403" r:id="rId7"/>
    <p:sldId id="404" r:id="rId8"/>
    <p:sldId id="405" r:id="rId9"/>
    <p:sldId id="379" r:id="rId10"/>
    <p:sldId id="307" r:id="rId11"/>
    <p:sldId id="382" r:id="rId12"/>
    <p:sldId id="383" r:id="rId13"/>
    <p:sldId id="384" r:id="rId14"/>
    <p:sldId id="385" r:id="rId15"/>
    <p:sldId id="386" r:id="rId16"/>
    <p:sldId id="3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623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73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5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83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08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22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086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58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73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06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39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62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14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7ABF146-28D6-4553-88AD-5EFF8711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221551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III - PENGURUSAN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D03918-2557-4F13-B803-D085BE1DE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135" y="2988945"/>
            <a:ext cx="9136770" cy="200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</a:p>
        </p:txBody>
      </p:sp>
    </p:spTree>
    <p:extLst>
      <p:ext uri="{BB962C8B-B14F-4D97-AF65-F5344CB8AC3E}">
        <p14:creationId xmlns:p14="http://schemas.microsoft.com/office/powerpoint/2010/main" val="17729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perkhidmatan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sokongan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modal </a:t>
                      </a:r>
                      <a:r>
                        <a:rPr lang="en-MY" dirty="0" err="1"/>
                        <a:t>insan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meliputi</a:t>
                      </a:r>
                      <a:r>
                        <a:rPr lang="en-MY" dirty="0"/>
                        <a:t>: </a:t>
                      </a:r>
                      <a:r>
                        <a:rPr lang="en-MY" dirty="0" err="1"/>
                        <a:t>inisiatif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peningkatan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akses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pengambilan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penempatan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kepimpinan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),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infrastruktur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peralatan</a:t>
                      </a:r>
                      <a:r>
                        <a:rPr lang="en-MY" dirty="0"/>
                        <a:t>, dan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Sepanjang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berjadual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mematuhi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jangka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panjang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jangka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pendek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ketetapan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36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sistem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jerayawara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promosi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masyarakat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majlis </a:t>
                      </a:r>
                      <a:r>
                        <a:rPr lang="en-MY" dirty="0" err="1"/>
                        <a:t>rasmi</a:t>
                      </a:r>
                      <a:r>
                        <a:rPr lang="en-MY" dirty="0"/>
                        <a:t> dan program </a:t>
                      </a:r>
                      <a:r>
                        <a:rPr lang="en-MY" dirty="0" err="1"/>
                        <a:t>kemasyarakatan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Kemajuan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Pentadbiran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08530157-C5A0-4F2A-8C57-1C84B3CD01DB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87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589" y="1280111"/>
          <a:ext cx="11618822" cy="475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Menatar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ilmu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diperolehi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daripada</a:t>
                      </a:r>
                      <a:r>
                        <a:rPr lang="en-MY" dirty="0"/>
                        <a:t> program dan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kementerian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Tiga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kejurulatihan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lima PPPT.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r>
                        <a:rPr lang="en-MY" sz="1800" dirty="0"/>
                        <a:t>PPPT1:</a:t>
                      </a:r>
                    </a:p>
                    <a:p>
                      <a:pPr algn="l"/>
                      <a:r>
                        <a:rPr lang="en-MY" sz="1800" dirty="0"/>
                        <a:t>PPPT2:</a:t>
                      </a:r>
                    </a:p>
                    <a:p>
                      <a:pPr algn="l"/>
                      <a:r>
                        <a:rPr lang="en-MY" sz="1800" dirty="0"/>
                        <a:t>PPPT3:</a:t>
                      </a:r>
                    </a:p>
                    <a:p>
                      <a:pPr algn="l"/>
                      <a:r>
                        <a:rPr lang="en-MY" sz="1800" dirty="0"/>
                        <a:t>PPPT4:</a:t>
                      </a:r>
                    </a:p>
                    <a:p>
                      <a:pPr algn="l"/>
                      <a:r>
                        <a:rPr lang="en-MY" sz="1800" dirty="0"/>
                        <a:t>PPPT5: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0CD4DDC6-2990-459D-A413-125D53ED7C9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3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28795"/>
              </p:ext>
            </p:extLst>
          </p:nvPr>
        </p:nvGraphicFramePr>
        <p:xfrm>
          <a:off x="286589" y="1280111"/>
          <a:ext cx="11618822" cy="274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.)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B4461D90-CA05-4769-BFED-EC623F44C88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56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510900"/>
              </p:ext>
            </p:extLst>
          </p:nvPr>
        </p:nvGraphicFramePr>
        <p:xfrm>
          <a:off x="286589" y="1280111"/>
          <a:ext cx="11618822" cy="5029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sv-SE" dirty="0"/>
                        <a:t>Mengurus dan melaksanakan aktiviti pengkomersialan, penyelidikan, kajian, penulisan dan penerbitan yang berkaitan bidang tugas dan bidang tujahan institusi.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Empat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4: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penyediaan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1(</a:t>
                      </a:r>
                      <a:r>
                        <a:rPr lang="en-MY" sz="1800" dirty="0" err="1"/>
                        <a:t>zon</a:t>
                      </a:r>
                      <a:r>
                        <a:rPr lang="en-MY" sz="1800" dirty="0"/>
                        <a:t>):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2(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):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CE52333B-6A60-4A74-9761-9ACB3FC78477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82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="" xmlns:a16="http://schemas.microsoft.com/office/drawing/2014/main" id="{0B0B44A2-AE5A-46E1-BB13-91AF70D066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EACD0F0B-4DF1-4E88-973E-636D2406D7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244A7607-4389-4A65-A831-17559A080BEB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Jabatan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DH48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40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12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40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5146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4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8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>
            <a:normAutofit fontScale="90000"/>
          </a:bodyPr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2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3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746</Words>
  <Application>Microsoft Office PowerPoint</Application>
  <PresentationFormat>Widescreen</PresentationFormat>
  <Paragraphs>150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Bahnschrift Condensed</vt:lpstr>
      <vt:lpstr>Calisto MT</vt:lpstr>
      <vt:lpstr>Trebuchet MS</vt:lpstr>
      <vt:lpstr>Wingdings 2</vt:lpstr>
      <vt:lpstr>1_Slate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III - PENGURUSAN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41</cp:revision>
  <dcterms:created xsi:type="dcterms:W3CDTF">2020-10-11T14:04:46Z</dcterms:created>
  <dcterms:modified xsi:type="dcterms:W3CDTF">2020-10-15T07:03:15Z</dcterms:modified>
</cp:coreProperties>
</file>